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20.jpg" ContentType="image/pn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 id="2147483650" r:id="rId2"/>
  </p:sldMasterIdLst>
  <p:notesMasterIdLst>
    <p:notesMasterId r:id="rId43"/>
  </p:notesMasterIdLst>
  <p:sldIdLst>
    <p:sldId id="311" r:id="rId3"/>
    <p:sldId id="339" r:id="rId4"/>
    <p:sldId id="337" r:id="rId5"/>
    <p:sldId id="336" r:id="rId6"/>
    <p:sldId id="319" r:id="rId7"/>
    <p:sldId id="312" r:id="rId8"/>
    <p:sldId id="261" r:id="rId9"/>
    <p:sldId id="327" r:id="rId10"/>
    <p:sldId id="328" r:id="rId11"/>
    <p:sldId id="329" r:id="rId12"/>
    <p:sldId id="330" r:id="rId13"/>
    <p:sldId id="331" r:id="rId14"/>
    <p:sldId id="332" r:id="rId15"/>
    <p:sldId id="334" r:id="rId16"/>
    <p:sldId id="314" r:id="rId17"/>
    <p:sldId id="320" r:id="rId18"/>
    <p:sldId id="321" r:id="rId19"/>
    <p:sldId id="322" r:id="rId20"/>
    <p:sldId id="315" r:id="rId21"/>
    <p:sldId id="324" r:id="rId22"/>
    <p:sldId id="340" r:id="rId23"/>
    <p:sldId id="341" r:id="rId24"/>
    <p:sldId id="342" r:id="rId25"/>
    <p:sldId id="344" r:id="rId26"/>
    <p:sldId id="345" r:id="rId27"/>
    <p:sldId id="346" r:id="rId28"/>
    <p:sldId id="347" r:id="rId29"/>
    <p:sldId id="349" r:id="rId30"/>
    <p:sldId id="350" r:id="rId31"/>
    <p:sldId id="352" r:id="rId32"/>
    <p:sldId id="353" r:id="rId33"/>
    <p:sldId id="354" r:id="rId34"/>
    <p:sldId id="318" r:id="rId35"/>
    <p:sldId id="355" r:id="rId36"/>
    <p:sldId id="316" r:id="rId37"/>
    <p:sldId id="357" r:id="rId38"/>
    <p:sldId id="358" r:id="rId39"/>
    <p:sldId id="359" r:id="rId40"/>
    <p:sldId id="317" r:id="rId41"/>
    <p:sldId id="356" r:id="rId42"/>
  </p:sldIdLst>
  <p:sldSz cx="24384000" cy="13716000"/>
  <p:notesSz cx="6858000" cy="9144000"/>
  <p:defaultTextStyle>
    <a:defPPr>
      <a:defRPr lang="en-US"/>
    </a:defPPr>
    <a:lvl1pPr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1pPr>
    <a:lvl2pPr marL="457200"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2pPr>
    <a:lvl3pPr marL="914400"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3pPr>
    <a:lvl4pPr marL="1371600"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4pPr>
    <a:lvl5pPr marL="1828800"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5pPr>
    <a:lvl6pPr marL="2286000" algn="l" defTabSz="457200" rtl="0" eaLnBrk="1" latinLnBrk="0" hangingPunct="1">
      <a:defRPr sz="5600" kern="1200">
        <a:solidFill>
          <a:srgbClr val="000000"/>
        </a:solidFill>
        <a:latin typeface="Gill Sans" charset="0"/>
        <a:ea typeface="Heiti SC Light" charset="0"/>
        <a:cs typeface="Heiti SC Light" charset="0"/>
        <a:sym typeface="Gill Sans" charset="0"/>
      </a:defRPr>
    </a:lvl6pPr>
    <a:lvl7pPr marL="2743200" algn="l" defTabSz="457200" rtl="0" eaLnBrk="1" latinLnBrk="0" hangingPunct="1">
      <a:defRPr sz="5600" kern="1200">
        <a:solidFill>
          <a:srgbClr val="000000"/>
        </a:solidFill>
        <a:latin typeface="Gill Sans" charset="0"/>
        <a:ea typeface="Heiti SC Light" charset="0"/>
        <a:cs typeface="Heiti SC Light" charset="0"/>
        <a:sym typeface="Gill Sans" charset="0"/>
      </a:defRPr>
    </a:lvl7pPr>
    <a:lvl8pPr marL="3200400" algn="l" defTabSz="457200" rtl="0" eaLnBrk="1" latinLnBrk="0" hangingPunct="1">
      <a:defRPr sz="5600" kern="1200">
        <a:solidFill>
          <a:srgbClr val="000000"/>
        </a:solidFill>
        <a:latin typeface="Gill Sans" charset="0"/>
        <a:ea typeface="Heiti SC Light" charset="0"/>
        <a:cs typeface="Heiti SC Light" charset="0"/>
        <a:sym typeface="Gill Sans" charset="0"/>
      </a:defRPr>
    </a:lvl8pPr>
    <a:lvl9pPr marL="3657600" algn="l" defTabSz="457200" rtl="0" eaLnBrk="1" latinLnBrk="0" hangingPunct="1">
      <a:defRPr sz="5600" kern="1200">
        <a:solidFill>
          <a:srgbClr val="000000"/>
        </a:solidFill>
        <a:latin typeface="Gill Sans" charset="0"/>
        <a:ea typeface="Heiti SC Light" charset="0"/>
        <a:cs typeface="Heiti SC Light" charset="0"/>
        <a:sym typeface="Gill Sans"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B8634C"/>
    <a:srgbClr val="C7A93D"/>
    <a:srgbClr val="855B23"/>
    <a:srgbClr val="00FF99"/>
    <a:srgbClr val="FF9933"/>
    <a:srgbClr val="FFFF00"/>
    <a:srgbClr val="CCFF33"/>
    <a:srgbClr val="FF00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1" d="100"/>
          <a:sy n="41" d="100"/>
        </p:scale>
        <p:origin x="691" y="43"/>
      </p:cViewPr>
      <p:guideLst>
        <p:guide orient="horz" pos="4320"/>
        <p:guide pos="76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8D8FBF-9474-4939-9369-680B94DABD6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F9C30E44-75FA-4E17-93D0-9B13D31F7612}">
      <dgm:prSet phldrT="[Text]"/>
      <dgm:spPr>
        <a:solidFill>
          <a:srgbClr val="00B050"/>
        </a:solidFill>
      </dgm:spPr>
      <dgm:t>
        <a:bodyPr/>
        <a:lstStyle/>
        <a:p>
          <a:r>
            <a:rPr lang="en-IN" dirty="0"/>
            <a:t>1. Data Acquisition</a:t>
          </a:r>
        </a:p>
      </dgm:t>
    </dgm:pt>
    <dgm:pt modelId="{26D9DEC8-BCB5-48C1-A80C-5AEC0E855ACC}" type="parTrans" cxnId="{D01F40BB-DDB6-4581-A7A1-43050C4D3302}">
      <dgm:prSet/>
      <dgm:spPr/>
      <dgm:t>
        <a:bodyPr/>
        <a:lstStyle/>
        <a:p>
          <a:endParaRPr lang="en-IN"/>
        </a:p>
      </dgm:t>
    </dgm:pt>
    <dgm:pt modelId="{E4F1BB4F-570E-4A00-9339-E8619DFC9C72}" type="sibTrans" cxnId="{D01F40BB-DDB6-4581-A7A1-43050C4D3302}">
      <dgm:prSet/>
      <dgm:spPr>
        <a:ln>
          <a:noFill/>
        </a:ln>
      </dgm:spPr>
      <dgm:t>
        <a:bodyPr/>
        <a:lstStyle/>
        <a:p>
          <a:endParaRPr lang="en-IN"/>
        </a:p>
      </dgm:t>
    </dgm:pt>
    <dgm:pt modelId="{09E072C9-768C-428F-AE93-43183BAAE47D}">
      <dgm:prSet phldrT="[Text]"/>
      <dgm:spPr>
        <a:solidFill>
          <a:srgbClr val="00B0F0"/>
        </a:solidFill>
      </dgm:spPr>
      <dgm:t>
        <a:bodyPr/>
        <a:lstStyle/>
        <a:p>
          <a:r>
            <a:rPr lang="en-IN" dirty="0"/>
            <a:t>2. Data Cleansing</a:t>
          </a:r>
        </a:p>
      </dgm:t>
    </dgm:pt>
    <dgm:pt modelId="{1EEAA99F-832E-471B-BB27-9BD0F90781FA}" type="parTrans" cxnId="{6BD8F56D-BD26-4C42-942D-28A8C2506CDF}">
      <dgm:prSet/>
      <dgm:spPr/>
      <dgm:t>
        <a:bodyPr/>
        <a:lstStyle/>
        <a:p>
          <a:endParaRPr lang="en-IN"/>
        </a:p>
      </dgm:t>
    </dgm:pt>
    <dgm:pt modelId="{70BECFED-216C-4613-BC16-C42FBE5D1F5F}" type="sibTrans" cxnId="{6BD8F56D-BD26-4C42-942D-28A8C2506CDF}">
      <dgm:prSet/>
      <dgm:spPr/>
      <dgm:t>
        <a:bodyPr/>
        <a:lstStyle/>
        <a:p>
          <a:endParaRPr lang="en-IN"/>
        </a:p>
      </dgm:t>
    </dgm:pt>
    <dgm:pt modelId="{59509E78-DA9E-45A7-A0A6-B72D0338C1D7}">
      <dgm:prSet phldrT="[Text]"/>
      <dgm:spPr>
        <a:solidFill>
          <a:srgbClr val="855B23"/>
        </a:solidFill>
      </dgm:spPr>
      <dgm:t>
        <a:bodyPr/>
        <a:lstStyle/>
        <a:p>
          <a:r>
            <a:rPr lang="en-IN" dirty="0"/>
            <a:t>3. Data Analysis</a:t>
          </a:r>
        </a:p>
      </dgm:t>
    </dgm:pt>
    <dgm:pt modelId="{B117C8EC-17E2-423A-AB91-6A0CF3D904A3}" type="parTrans" cxnId="{9D403AD0-8E5C-40B2-9B0B-DB2448488751}">
      <dgm:prSet/>
      <dgm:spPr/>
      <dgm:t>
        <a:bodyPr/>
        <a:lstStyle/>
        <a:p>
          <a:endParaRPr lang="en-IN"/>
        </a:p>
      </dgm:t>
    </dgm:pt>
    <dgm:pt modelId="{019B6E05-5987-49C0-97A1-80C2D500285F}" type="sibTrans" cxnId="{9D403AD0-8E5C-40B2-9B0B-DB2448488751}">
      <dgm:prSet/>
      <dgm:spPr/>
      <dgm:t>
        <a:bodyPr/>
        <a:lstStyle/>
        <a:p>
          <a:endParaRPr lang="en-IN"/>
        </a:p>
      </dgm:t>
    </dgm:pt>
    <dgm:pt modelId="{080D0AA5-36C7-41C5-91D1-BEADEE316E8C}">
      <dgm:prSet phldrT="[Text]"/>
      <dgm:spPr>
        <a:solidFill>
          <a:srgbClr val="7030A0"/>
        </a:solidFill>
      </dgm:spPr>
      <dgm:t>
        <a:bodyPr/>
        <a:lstStyle/>
        <a:p>
          <a:r>
            <a:rPr lang="en-IN" dirty="0"/>
            <a:t>4. Data Visualisation</a:t>
          </a:r>
        </a:p>
      </dgm:t>
    </dgm:pt>
    <dgm:pt modelId="{0E6AD35D-151E-48F1-9FF2-BE94DA11A2F6}" type="parTrans" cxnId="{4BFD1D7F-9B5B-4C62-A7E8-F976535969C4}">
      <dgm:prSet/>
      <dgm:spPr/>
      <dgm:t>
        <a:bodyPr/>
        <a:lstStyle/>
        <a:p>
          <a:endParaRPr lang="en-IN"/>
        </a:p>
      </dgm:t>
    </dgm:pt>
    <dgm:pt modelId="{311992BD-A31E-40D7-9B36-D07ED11BA126}" type="sibTrans" cxnId="{4BFD1D7F-9B5B-4C62-A7E8-F976535969C4}">
      <dgm:prSet/>
      <dgm:spPr/>
      <dgm:t>
        <a:bodyPr/>
        <a:lstStyle/>
        <a:p>
          <a:endParaRPr lang="en-IN"/>
        </a:p>
      </dgm:t>
    </dgm:pt>
    <dgm:pt modelId="{00C2CEA7-1246-4E58-B3AC-8F4369E398A3}">
      <dgm:prSet phldrT="[Text]"/>
      <dgm:spPr>
        <a:solidFill>
          <a:srgbClr val="B8634C"/>
        </a:solidFill>
      </dgm:spPr>
      <dgm:t>
        <a:bodyPr/>
        <a:lstStyle/>
        <a:p>
          <a:r>
            <a:rPr lang="en-IN" dirty="0"/>
            <a:t>5. Insights, Conclusions</a:t>
          </a:r>
        </a:p>
      </dgm:t>
    </dgm:pt>
    <dgm:pt modelId="{7B5DD614-2E9F-429F-A2D4-593DD558549D}" type="parTrans" cxnId="{DCF51779-74FE-4404-AFC6-B3DFF9F3F4A9}">
      <dgm:prSet/>
      <dgm:spPr/>
      <dgm:t>
        <a:bodyPr/>
        <a:lstStyle/>
        <a:p>
          <a:endParaRPr lang="en-IN"/>
        </a:p>
      </dgm:t>
    </dgm:pt>
    <dgm:pt modelId="{01DE56ED-B403-46D0-94DA-D8483C94EACD}" type="sibTrans" cxnId="{DCF51779-74FE-4404-AFC6-B3DFF9F3F4A9}">
      <dgm:prSet/>
      <dgm:spPr/>
      <dgm:t>
        <a:bodyPr/>
        <a:lstStyle/>
        <a:p>
          <a:endParaRPr lang="en-IN"/>
        </a:p>
      </dgm:t>
    </dgm:pt>
    <dgm:pt modelId="{2DE62E41-35E7-4172-82A8-693B9EC8CAD6}">
      <dgm:prSet phldrT="[Text]"/>
      <dgm:spPr>
        <a:solidFill>
          <a:schemeClr val="accent2"/>
        </a:solidFill>
      </dgm:spPr>
      <dgm:t>
        <a:bodyPr/>
        <a:lstStyle/>
        <a:p>
          <a:r>
            <a:rPr lang="en-IN" dirty="0"/>
            <a:t>6. Deployment</a:t>
          </a:r>
        </a:p>
      </dgm:t>
    </dgm:pt>
    <dgm:pt modelId="{EFB3AEF7-B0BE-4879-A81F-DEA81B0B81B1}" type="parTrans" cxnId="{8D3EC9F6-1251-4BF6-A210-31355C2715F0}">
      <dgm:prSet/>
      <dgm:spPr/>
      <dgm:t>
        <a:bodyPr/>
        <a:lstStyle/>
        <a:p>
          <a:endParaRPr lang="en-IN"/>
        </a:p>
      </dgm:t>
    </dgm:pt>
    <dgm:pt modelId="{CE65C83E-3AD9-4AF9-8C43-1F7C37B9F945}" type="sibTrans" cxnId="{8D3EC9F6-1251-4BF6-A210-31355C2715F0}">
      <dgm:prSet/>
      <dgm:spPr/>
      <dgm:t>
        <a:bodyPr/>
        <a:lstStyle/>
        <a:p>
          <a:endParaRPr lang="en-IN"/>
        </a:p>
      </dgm:t>
    </dgm:pt>
    <dgm:pt modelId="{EAC05238-F377-4519-A26E-8E1E27FB478F}" type="pres">
      <dgm:prSet presAssocID="{668D8FBF-9474-4939-9369-680B94DABD66}" presName="Name0" presStyleCnt="0">
        <dgm:presLayoutVars>
          <dgm:chMax val="7"/>
          <dgm:chPref val="7"/>
          <dgm:dir/>
        </dgm:presLayoutVars>
      </dgm:prSet>
      <dgm:spPr/>
    </dgm:pt>
    <dgm:pt modelId="{BA5CF908-8132-4A84-9EE0-E7B47266AA1F}" type="pres">
      <dgm:prSet presAssocID="{668D8FBF-9474-4939-9369-680B94DABD66}" presName="Name1" presStyleCnt="0"/>
      <dgm:spPr/>
    </dgm:pt>
    <dgm:pt modelId="{778FA7C7-3901-4B1F-A50C-21ACEF9D4291}" type="pres">
      <dgm:prSet presAssocID="{668D8FBF-9474-4939-9369-680B94DABD66}" presName="cycle" presStyleCnt="0"/>
      <dgm:spPr/>
    </dgm:pt>
    <dgm:pt modelId="{68FFAF7B-0939-42CC-8258-B6902671C103}" type="pres">
      <dgm:prSet presAssocID="{668D8FBF-9474-4939-9369-680B94DABD66}" presName="srcNode" presStyleLbl="node1" presStyleIdx="0" presStyleCnt="6"/>
      <dgm:spPr/>
    </dgm:pt>
    <dgm:pt modelId="{EE74B21E-83DB-4947-9FB2-8935D71230B8}" type="pres">
      <dgm:prSet presAssocID="{668D8FBF-9474-4939-9369-680B94DABD66}" presName="conn" presStyleLbl="parChTrans1D2" presStyleIdx="0" presStyleCnt="1"/>
      <dgm:spPr/>
    </dgm:pt>
    <dgm:pt modelId="{21576587-8973-4847-A678-4A3E1C399AB7}" type="pres">
      <dgm:prSet presAssocID="{668D8FBF-9474-4939-9369-680B94DABD66}" presName="extraNode" presStyleLbl="node1" presStyleIdx="0" presStyleCnt="6"/>
      <dgm:spPr/>
    </dgm:pt>
    <dgm:pt modelId="{83209809-6D35-4078-8A74-ED0516BB2002}" type="pres">
      <dgm:prSet presAssocID="{668D8FBF-9474-4939-9369-680B94DABD66}" presName="dstNode" presStyleLbl="node1" presStyleIdx="0" presStyleCnt="6"/>
      <dgm:spPr/>
    </dgm:pt>
    <dgm:pt modelId="{700E05AF-8367-4234-9C59-3F5BCFC7E50B}" type="pres">
      <dgm:prSet presAssocID="{F9C30E44-75FA-4E17-93D0-9B13D31F7612}" presName="text_1" presStyleLbl="node1" presStyleIdx="0" presStyleCnt="6" custScaleX="90341" custScaleY="115700" custLinFactNeighborX="-14590">
        <dgm:presLayoutVars>
          <dgm:bulletEnabled val="1"/>
        </dgm:presLayoutVars>
      </dgm:prSet>
      <dgm:spPr/>
    </dgm:pt>
    <dgm:pt modelId="{23DAE644-D08E-40C6-8009-AB977E845D2F}" type="pres">
      <dgm:prSet presAssocID="{F9C30E44-75FA-4E17-93D0-9B13D31F7612}" presName="accent_1" presStyleCnt="0"/>
      <dgm:spPr/>
    </dgm:pt>
    <dgm:pt modelId="{0E56113D-9F20-4B33-ABC0-4B4FF96BE1C5}" type="pres">
      <dgm:prSet presAssocID="{F9C30E44-75FA-4E17-93D0-9B13D31F7612}" presName="accentRepeatNode" presStyleLbl="solidFgAcc1" presStyleIdx="0" presStyleCnt="6" custLinFactNeighborX="-10828" custLinFactNeighborY="19586"/>
      <dgm:spPr>
        <a:noFill/>
        <a:ln>
          <a:noFill/>
        </a:ln>
      </dgm:spPr>
    </dgm:pt>
    <dgm:pt modelId="{4C04BB3B-BA37-4104-8071-8936D0A6B39F}" type="pres">
      <dgm:prSet presAssocID="{09E072C9-768C-428F-AE93-43183BAAE47D}" presName="text_2" presStyleLbl="node1" presStyleIdx="1" presStyleCnt="6" custLinFactNeighborX="-22070">
        <dgm:presLayoutVars>
          <dgm:bulletEnabled val="1"/>
        </dgm:presLayoutVars>
      </dgm:prSet>
      <dgm:spPr/>
    </dgm:pt>
    <dgm:pt modelId="{9683872D-7B66-43BB-AC37-5039F7FC2EB4}" type="pres">
      <dgm:prSet presAssocID="{09E072C9-768C-428F-AE93-43183BAAE47D}" presName="accent_2" presStyleCnt="0"/>
      <dgm:spPr/>
    </dgm:pt>
    <dgm:pt modelId="{38AB5F7D-2AF3-482E-A285-125DFCD1AA88}" type="pres">
      <dgm:prSet presAssocID="{09E072C9-768C-428F-AE93-43183BAAE47D}" presName="accentRepeatNode" presStyleLbl="solidFgAcc1" presStyleIdx="1" presStyleCnt="6"/>
      <dgm:spPr>
        <a:noFill/>
        <a:ln>
          <a:noFill/>
        </a:ln>
      </dgm:spPr>
    </dgm:pt>
    <dgm:pt modelId="{785A324F-D2D2-4DDA-86EB-554D02A3DF5F}" type="pres">
      <dgm:prSet presAssocID="{59509E78-DA9E-45A7-A0A6-B72D0338C1D7}" presName="text_3" presStyleLbl="node1" presStyleIdx="2" presStyleCnt="6" custScaleX="105645" custLinFactNeighborX="-28537">
        <dgm:presLayoutVars>
          <dgm:bulletEnabled val="1"/>
        </dgm:presLayoutVars>
      </dgm:prSet>
      <dgm:spPr/>
    </dgm:pt>
    <dgm:pt modelId="{3D95C214-0BC0-4256-AE1C-8F266F2B4E82}" type="pres">
      <dgm:prSet presAssocID="{59509E78-DA9E-45A7-A0A6-B72D0338C1D7}" presName="accent_3" presStyleCnt="0"/>
      <dgm:spPr/>
    </dgm:pt>
    <dgm:pt modelId="{6390A3C4-C191-408D-AE16-B66F4B77F969}" type="pres">
      <dgm:prSet presAssocID="{59509E78-DA9E-45A7-A0A6-B72D0338C1D7}" presName="accentRepeatNode" presStyleLbl="solidFgAcc1" presStyleIdx="2" presStyleCnt="6"/>
      <dgm:spPr>
        <a:noFill/>
        <a:ln>
          <a:noFill/>
        </a:ln>
      </dgm:spPr>
    </dgm:pt>
    <dgm:pt modelId="{9FACBA21-656F-4608-9CCA-22826D3CF14E}" type="pres">
      <dgm:prSet presAssocID="{080D0AA5-36C7-41C5-91D1-BEADEE316E8C}" presName="text_4" presStyleLbl="node1" presStyleIdx="3" presStyleCnt="6" custScaleX="105645" custLinFactNeighborX="-28537">
        <dgm:presLayoutVars>
          <dgm:bulletEnabled val="1"/>
        </dgm:presLayoutVars>
      </dgm:prSet>
      <dgm:spPr/>
    </dgm:pt>
    <dgm:pt modelId="{97C9E2AB-5F6D-4EB2-B453-0445FB8CAC44}" type="pres">
      <dgm:prSet presAssocID="{080D0AA5-36C7-41C5-91D1-BEADEE316E8C}" presName="accent_4" presStyleCnt="0"/>
      <dgm:spPr/>
    </dgm:pt>
    <dgm:pt modelId="{9AEFAFAB-809A-4EAF-BF35-C5C1E43367BF}" type="pres">
      <dgm:prSet presAssocID="{080D0AA5-36C7-41C5-91D1-BEADEE316E8C}" presName="accentRepeatNode" presStyleLbl="solidFgAcc1" presStyleIdx="3" presStyleCnt="6"/>
      <dgm:spPr>
        <a:noFill/>
        <a:ln>
          <a:noFill/>
        </a:ln>
      </dgm:spPr>
    </dgm:pt>
    <dgm:pt modelId="{93D4127F-2F15-4007-BC40-1538553601A9}" type="pres">
      <dgm:prSet presAssocID="{00C2CEA7-1246-4E58-B3AC-8F4369E398A3}" presName="text_5" presStyleLbl="node1" presStyleIdx="4" presStyleCnt="6" custLinFactNeighborX="-76533">
        <dgm:presLayoutVars>
          <dgm:bulletEnabled val="1"/>
        </dgm:presLayoutVars>
      </dgm:prSet>
      <dgm:spPr/>
    </dgm:pt>
    <dgm:pt modelId="{E7B26161-6862-464C-9998-365560196F57}" type="pres">
      <dgm:prSet presAssocID="{00C2CEA7-1246-4E58-B3AC-8F4369E398A3}" presName="accent_5" presStyleCnt="0"/>
      <dgm:spPr/>
    </dgm:pt>
    <dgm:pt modelId="{DDDE0DA6-1ED7-40E4-B22D-D65EDB66F156}" type="pres">
      <dgm:prSet presAssocID="{00C2CEA7-1246-4E58-B3AC-8F4369E398A3}" presName="accentRepeatNode" presStyleLbl="solidFgAcc1" presStyleIdx="4" presStyleCnt="6"/>
      <dgm:spPr>
        <a:noFill/>
        <a:ln>
          <a:noFill/>
        </a:ln>
      </dgm:spPr>
    </dgm:pt>
    <dgm:pt modelId="{322CBC28-C88A-4322-8A6E-808821AC800C}" type="pres">
      <dgm:prSet presAssocID="{2DE62E41-35E7-4172-82A8-693B9EC8CAD6}" presName="text_6" presStyleLbl="node1" presStyleIdx="5" presStyleCnt="6" custScaleX="90342" custLinFactNeighborX="-78300">
        <dgm:presLayoutVars>
          <dgm:bulletEnabled val="1"/>
        </dgm:presLayoutVars>
      </dgm:prSet>
      <dgm:spPr/>
    </dgm:pt>
    <dgm:pt modelId="{D8A20C2E-40C3-4A2B-91F4-6FC33E8F059B}" type="pres">
      <dgm:prSet presAssocID="{2DE62E41-35E7-4172-82A8-693B9EC8CAD6}" presName="accent_6" presStyleCnt="0"/>
      <dgm:spPr/>
    </dgm:pt>
    <dgm:pt modelId="{2504F72A-58FB-4FA5-99B5-23F006959252}" type="pres">
      <dgm:prSet presAssocID="{2DE62E41-35E7-4172-82A8-693B9EC8CAD6}" presName="accentRepeatNode" presStyleLbl="solidFgAcc1" presStyleIdx="5" presStyleCnt="6"/>
      <dgm:spPr>
        <a:noFill/>
        <a:ln>
          <a:noFill/>
        </a:ln>
      </dgm:spPr>
    </dgm:pt>
  </dgm:ptLst>
  <dgm:cxnLst>
    <dgm:cxn modelId="{711ADA07-3DE2-4224-A4DC-69081086DECC}" type="presOf" srcId="{E4F1BB4F-570E-4A00-9339-E8619DFC9C72}" destId="{EE74B21E-83DB-4947-9FB2-8935D71230B8}" srcOrd="0" destOrd="0" presId="urn:microsoft.com/office/officeart/2008/layout/VerticalCurvedList"/>
    <dgm:cxn modelId="{032AAB3D-CD27-48DA-8972-B08EA07E697E}" type="presOf" srcId="{59509E78-DA9E-45A7-A0A6-B72D0338C1D7}" destId="{785A324F-D2D2-4DDA-86EB-554D02A3DF5F}" srcOrd="0" destOrd="0" presId="urn:microsoft.com/office/officeart/2008/layout/VerticalCurvedList"/>
    <dgm:cxn modelId="{6BD8F56D-BD26-4C42-942D-28A8C2506CDF}" srcId="{668D8FBF-9474-4939-9369-680B94DABD66}" destId="{09E072C9-768C-428F-AE93-43183BAAE47D}" srcOrd="1" destOrd="0" parTransId="{1EEAA99F-832E-471B-BB27-9BD0F90781FA}" sibTransId="{70BECFED-216C-4613-BC16-C42FBE5D1F5F}"/>
    <dgm:cxn modelId="{83186572-C98C-45C0-98F3-BD9EBED98CDC}" type="presOf" srcId="{2DE62E41-35E7-4172-82A8-693B9EC8CAD6}" destId="{322CBC28-C88A-4322-8A6E-808821AC800C}" srcOrd="0" destOrd="0" presId="urn:microsoft.com/office/officeart/2008/layout/VerticalCurvedList"/>
    <dgm:cxn modelId="{5B77DF53-1079-4277-B91A-1A1CD67609E2}" type="presOf" srcId="{F9C30E44-75FA-4E17-93D0-9B13D31F7612}" destId="{700E05AF-8367-4234-9C59-3F5BCFC7E50B}" srcOrd="0" destOrd="0" presId="urn:microsoft.com/office/officeart/2008/layout/VerticalCurvedList"/>
    <dgm:cxn modelId="{DCF51779-74FE-4404-AFC6-B3DFF9F3F4A9}" srcId="{668D8FBF-9474-4939-9369-680B94DABD66}" destId="{00C2CEA7-1246-4E58-B3AC-8F4369E398A3}" srcOrd="4" destOrd="0" parTransId="{7B5DD614-2E9F-429F-A2D4-593DD558549D}" sibTransId="{01DE56ED-B403-46D0-94DA-D8483C94EACD}"/>
    <dgm:cxn modelId="{4BFD1D7F-9B5B-4C62-A7E8-F976535969C4}" srcId="{668D8FBF-9474-4939-9369-680B94DABD66}" destId="{080D0AA5-36C7-41C5-91D1-BEADEE316E8C}" srcOrd="3" destOrd="0" parTransId="{0E6AD35D-151E-48F1-9FF2-BE94DA11A2F6}" sibTransId="{311992BD-A31E-40D7-9B36-D07ED11BA126}"/>
    <dgm:cxn modelId="{D01F40BB-DDB6-4581-A7A1-43050C4D3302}" srcId="{668D8FBF-9474-4939-9369-680B94DABD66}" destId="{F9C30E44-75FA-4E17-93D0-9B13D31F7612}" srcOrd="0" destOrd="0" parTransId="{26D9DEC8-BCB5-48C1-A80C-5AEC0E855ACC}" sibTransId="{E4F1BB4F-570E-4A00-9339-E8619DFC9C72}"/>
    <dgm:cxn modelId="{A59B33CC-59DA-483F-A0B0-0B11C3CD1F4D}" type="presOf" srcId="{00C2CEA7-1246-4E58-B3AC-8F4369E398A3}" destId="{93D4127F-2F15-4007-BC40-1538553601A9}" srcOrd="0" destOrd="0" presId="urn:microsoft.com/office/officeart/2008/layout/VerticalCurvedList"/>
    <dgm:cxn modelId="{DABF4ECF-3CA6-4F5E-82F1-DC7199C9284A}" type="presOf" srcId="{080D0AA5-36C7-41C5-91D1-BEADEE316E8C}" destId="{9FACBA21-656F-4608-9CCA-22826D3CF14E}" srcOrd="0" destOrd="0" presId="urn:microsoft.com/office/officeart/2008/layout/VerticalCurvedList"/>
    <dgm:cxn modelId="{9D403AD0-8E5C-40B2-9B0B-DB2448488751}" srcId="{668D8FBF-9474-4939-9369-680B94DABD66}" destId="{59509E78-DA9E-45A7-A0A6-B72D0338C1D7}" srcOrd="2" destOrd="0" parTransId="{B117C8EC-17E2-423A-AB91-6A0CF3D904A3}" sibTransId="{019B6E05-5987-49C0-97A1-80C2D500285F}"/>
    <dgm:cxn modelId="{34D58DEA-5217-4AFA-B5F6-40564578B16A}" type="presOf" srcId="{668D8FBF-9474-4939-9369-680B94DABD66}" destId="{EAC05238-F377-4519-A26E-8E1E27FB478F}" srcOrd="0" destOrd="0" presId="urn:microsoft.com/office/officeart/2008/layout/VerticalCurvedList"/>
    <dgm:cxn modelId="{B8769CEE-E8CF-4E97-8BDB-DDD6254AA0A0}" type="presOf" srcId="{09E072C9-768C-428F-AE93-43183BAAE47D}" destId="{4C04BB3B-BA37-4104-8071-8936D0A6B39F}" srcOrd="0" destOrd="0" presId="urn:microsoft.com/office/officeart/2008/layout/VerticalCurvedList"/>
    <dgm:cxn modelId="{8D3EC9F6-1251-4BF6-A210-31355C2715F0}" srcId="{668D8FBF-9474-4939-9369-680B94DABD66}" destId="{2DE62E41-35E7-4172-82A8-693B9EC8CAD6}" srcOrd="5" destOrd="0" parTransId="{EFB3AEF7-B0BE-4879-A81F-DEA81B0B81B1}" sibTransId="{CE65C83E-3AD9-4AF9-8C43-1F7C37B9F945}"/>
    <dgm:cxn modelId="{6DD7410C-5D6C-4A70-8E2A-3E47E3448335}" type="presParOf" srcId="{EAC05238-F377-4519-A26E-8E1E27FB478F}" destId="{BA5CF908-8132-4A84-9EE0-E7B47266AA1F}" srcOrd="0" destOrd="0" presId="urn:microsoft.com/office/officeart/2008/layout/VerticalCurvedList"/>
    <dgm:cxn modelId="{285599E1-B7EA-4E29-8A81-5D5DC0648452}" type="presParOf" srcId="{BA5CF908-8132-4A84-9EE0-E7B47266AA1F}" destId="{778FA7C7-3901-4B1F-A50C-21ACEF9D4291}" srcOrd="0" destOrd="0" presId="urn:microsoft.com/office/officeart/2008/layout/VerticalCurvedList"/>
    <dgm:cxn modelId="{0169A3AB-597A-4B8E-860C-F27AACE9A4F6}" type="presParOf" srcId="{778FA7C7-3901-4B1F-A50C-21ACEF9D4291}" destId="{68FFAF7B-0939-42CC-8258-B6902671C103}" srcOrd="0" destOrd="0" presId="urn:microsoft.com/office/officeart/2008/layout/VerticalCurvedList"/>
    <dgm:cxn modelId="{2C36011A-46F1-423D-AAB3-539B390DEAEB}" type="presParOf" srcId="{778FA7C7-3901-4B1F-A50C-21ACEF9D4291}" destId="{EE74B21E-83DB-4947-9FB2-8935D71230B8}" srcOrd="1" destOrd="0" presId="urn:microsoft.com/office/officeart/2008/layout/VerticalCurvedList"/>
    <dgm:cxn modelId="{C0BB2C14-6CDE-4370-98C0-34646E921813}" type="presParOf" srcId="{778FA7C7-3901-4B1F-A50C-21ACEF9D4291}" destId="{21576587-8973-4847-A678-4A3E1C399AB7}" srcOrd="2" destOrd="0" presId="urn:microsoft.com/office/officeart/2008/layout/VerticalCurvedList"/>
    <dgm:cxn modelId="{62E1D412-3D28-4766-AF4F-C7D0F0292DD9}" type="presParOf" srcId="{778FA7C7-3901-4B1F-A50C-21ACEF9D4291}" destId="{83209809-6D35-4078-8A74-ED0516BB2002}" srcOrd="3" destOrd="0" presId="urn:microsoft.com/office/officeart/2008/layout/VerticalCurvedList"/>
    <dgm:cxn modelId="{A3D1873C-A1C4-4198-93C5-9E03170A3A2D}" type="presParOf" srcId="{BA5CF908-8132-4A84-9EE0-E7B47266AA1F}" destId="{700E05AF-8367-4234-9C59-3F5BCFC7E50B}" srcOrd="1" destOrd="0" presId="urn:microsoft.com/office/officeart/2008/layout/VerticalCurvedList"/>
    <dgm:cxn modelId="{E89BBA23-E262-4732-8F70-6D0CE767F323}" type="presParOf" srcId="{BA5CF908-8132-4A84-9EE0-E7B47266AA1F}" destId="{23DAE644-D08E-40C6-8009-AB977E845D2F}" srcOrd="2" destOrd="0" presId="urn:microsoft.com/office/officeart/2008/layout/VerticalCurvedList"/>
    <dgm:cxn modelId="{7DE86F7A-4C2E-4314-A5FC-753E6550BE9F}" type="presParOf" srcId="{23DAE644-D08E-40C6-8009-AB977E845D2F}" destId="{0E56113D-9F20-4B33-ABC0-4B4FF96BE1C5}" srcOrd="0" destOrd="0" presId="urn:microsoft.com/office/officeart/2008/layout/VerticalCurvedList"/>
    <dgm:cxn modelId="{E62B4913-B0BA-4F8C-B750-45DA1B8308F4}" type="presParOf" srcId="{BA5CF908-8132-4A84-9EE0-E7B47266AA1F}" destId="{4C04BB3B-BA37-4104-8071-8936D0A6B39F}" srcOrd="3" destOrd="0" presId="urn:microsoft.com/office/officeart/2008/layout/VerticalCurvedList"/>
    <dgm:cxn modelId="{C899F350-81D0-4B65-9980-FE834D49625D}" type="presParOf" srcId="{BA5CF908-8132-4A84-9EE0-E7B47266AA1F}" destId="{9683872D-7B66-43BB-AC37-5039F7FC2EB4}" srcOrd="4" destOrd="0" presId="urn:microsoft.com/office/officeart/2008/layout/VerticalCurvedList"/>
    <dgm:cxn modelId="{4BE493B0-ADD4-4528-B4EC-B646D09E996B}" type="presParOf" srcId="{9683872D-7B66-43BB-AC37-5039F7FC2EB4}" destId="{38AB5F7D-2AF3-482E-A285-125DFCD1AA88}" srcOrd="0" destOrd="0" presId="urn:microsoft.com/office/officeart/2008/layout/VerticalCurvedList"/>
    <dgm:cxn modelId="{E26C2386-AC05-49C2-A729-6A835A6D7B16}" type="presParOf" srcId="{BA5CF908-8132-4A84-9EE0-E7B47266AA1F}" destId="{785A324F-D2D2-4DDA-86EB-554D02A3DF5F}" srcOrd="5" destOrd="0" presId="urn:microsoft.com/office/officeart/2008/layout/VerticalCurvedList"/>
    <dgm:cxn modelId="{6B657268-6AA6-4BD8-92A7-15307F38F2B7}" type="presParOf" srcId="{BA5CF908-8132-4A84-9EE0-E7B47266AA1F}" destId="{3D95C214-0BC0-4256-AE1C-8F266F2B4E82}" srcOrd="6" destOrd="0" presId="urn:microsoft.com/office/officeart/2008/layout/VerticalCurvedList"/>
    <dgm:cxn modelId="{AE12FC29-9FBD-41C3-BA01-18E97E56403E}" type="presParOf" srcId="{3D95C214-0BC0-4256-AE1C-8F266F2B4E82}" destId="{6390A3C4-C191-408D-AE16-B66F4B77F969}" srcOrd="0" destOrd="0" presId="urn:microsoft.com/office/officeart/2008/layout/VerticalCurvedList"/>
    <dgm:cxn modelId="{D5E32AE1-1D99-4888-B7BA-B563A33E58DD}" type="presParOf" srcId="{BA5CF908-8132-4A84-9EE0-E7B47266AA1F}" destId="{9FACBA21-656F-4608-9CCA-22826D3CF14E}" srcOrd="7" destOrd="0" presId="urn:microsoft.com/office/officeart/2008/layout/VerticalCurvedList"/>
    <dgm:cxn modelId="{28F44F8E-3DFA-4ECF-ABD6-3877BBF91103}" type="presParOf" srcId="{BA5CF908-8132-4A84-9EE0-E7B47266AA1F}" destId="{97C9E2AB-5F6D-4EB2-B453-0445FB8CAC44}" srcOrd="8" destOrd="0" presId="urn:microsoft.com/office/officeart/2008/layout/VerticalCurvedList"/>
    <dgm:cxn modelId="{4302029C-F8C8-4406-89C7-F4293EF72387}" type="presParOf" srcId="{97C9E2AB-5F6D-4EB2-B453-0445FB8CAC44}" destId="{9AEFAFAB-809A-4EAF-BF35-C5C1E43367BF}" srcOrd="0" destOrd="0" presId="urn:microsoft.com/office/officeart/2008/layout/VerticalCurvedList"/>
    <dgm:cxn modelId="{25A4C3EA-DA89-4E93-884A-F8663D5838CE}" type="presParOf" srcId="{BA5CF908-8132-4A84-9EE0-E7B47266AA1F}" destId="{93D4127F-2F15-4007-BC40-1538553601A9}" srcOrd="9" destOrd="0" presId="urn:microsoft.com/office/officeart/2008/layout/VerticalCurvedList"/>
    <dgm:cxn modelId="{0A5A26A0-6A57-46FA-9AEF-5D749B7140EE}" type="presParOf" srcId="{BA5CF908-8132-4A84-9EE0-E7B47266AA1F}" destId="{E7B26161-6862-464C-9998-365560196F57}" srcOrd="10" destOrd="0" presId="urn:microsoft.com/office/officeart/2008/layout/VerticalCurvedList"/>
    <dgm:cxn modelId="{0477FCCB-09B5-4027-8EC0-4571BD94D5A2}" type="presParOf" srcId="{E7B26161-6862-464C-9998-365560196F57}" destId="{DDDE0DA6-1ED7-40E4-B22D-D65EDB66F156}" srcOrd="0" destOrd="0" presId="urn:microsoft.com/office/officeart/2008/layout/VerticalCurvedList"/>
    <dgm:cxn modelId="{A8F6296B-386B-4C7F-B434-E3A46DC01CFC}" type="presParOf" srcId="{BA5CF908-8132-4A84-9EE0-E7B47266AA1F}" destId="{322CBC28-C88A-4322-8A6E-808821AC800C}" srcOrd="11" destOrd="0" presId="urn:microsoft.com/office/officeart/2008/layout/VerticalCurvedList"/>
    <dgm:cxn modelId="{02CAE0EF-F1DA-4B8C-8B85-909A5EFD1B65}" type="presParOf" srcId="{BA5CF908-8132-4A84-9EE0-E7B47266AA1F}" destId="{D8A20C2E-40C3-4A2B-91F4-6FC33E8F059B}" srcOrd="12" destOrd="0" presId="urn:microsoft.com/office/officeart/2008/layout/VerticalCurvedList"/>
    <dgm:cxn modelId="{FE6EF086-DF87-4279-BC9E-EA482DC5D066}" type="presParOf" srcId="{D8A20C2E-40C3-4A2B-91F4-6FC33E8F059B}" destId="{2504F72A-58FB-4FA5-99B5-23F00695925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4B21E-83DB-4947-9FB2-8935D71230B8}">
      <dsp:nvSpPr>
        <dsp:cNvPr id="0" name=""/>
        <dsp:cNvSpPr/>
      </dsp:nvSpPr>
      <dsp:spPr>
        <a:xfrm>
          <a:off x="-12364133" y="-1869421"/>
          <a:ext cx="14576175" cy="14576175"/>
        </a:xfrm>
        <a:prstGeom prst="blockArc">
          <a:avLst>
            <a:gd name="adj1" fmla="val 18900000"/>
            <a:gd name="adj2" fmla="val 2700000"/>
            <a:gd name="adj3" fmla="val 148"/>
          </a:avLst>
        </a:prstGeom>
        <a:noFill/>
        <a:ln w="25400" cap="flat" cmpd="sng" algn="ctr">
          <a:noFill/>
          <a:prstDash val="solid"/>
        </a:ln>
        <a:effectLst/>
      </dsp:spPr>
      <dsp:style>
        <a:lnRef idx="2">
          <a:scrgbClr r="0" g="0" b="0"/>
        </a:lnRef>
        <a:fillRef idx="0">
          <a:scrgbClr r="0" g="0" b="0"/>
        </a:fillRef>
        <a:effectRef idx="0">
          <a:scrgbClr r="0" g="0" b="0"/>
        </a:effectRef>
        <a:fontRef idx="minor"/>
      </dsp:style>
    </dsp:sp>
    <dsp:sp modelId="{700E05AF-8367-4234-9C59-3F5BCFC7E50B}">
      <dsp:nvSpPr>
        <dsp:cNvPr id="0" name=""/>
        <dsp:cNvSpPr/>
      </dsp:nvSpPr>
      <dsp:spPr>
        <a:xfrm>
          <a:off x="0" y="481129"/>
          <a:ext cx="8552768" cy="1320084"/>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5633" tIns="139700" rIns="139700" bIns="139700" numCol="1" spcCol="1270" anchor="ctr" anchorCtr="0">
          <a:noAutofit/>
        </a:bodyPr>
        <a:lstStyle/>
        <a:p>
          <a:pPr marL="0" lvl="0" indent="0" algn="l" defTabSz="2444750">
            <a:lnSpc>
              <a:spcPct val="90000"/>
            </a:lnSpc>
            <a:spcBef>
              <a:spcPct val="0"/>
            </a:spcBef>
            <a:spcAft>
              <a:spcPct val="35000"/>
            </a:spcAft>
            <a:buNone/>
          </a:pPr>
          <a:r>
            <a:rPr lang="en-IN" sz="5500" kern="1200" dirty="0"/>
            <a:t>1. Data Acquisition</a:t>
          </a:r>
        </a:p>
      </dsp:txBody>
      <dsp:txXfrm>
        <a:off x="0" y="481129"/>
        <a:ext cx="8552768" cy="1320084"/>
      </dsp:txXfrm>
    </dsp:sp>
    <dsp:sp modelId="{0E56113D-9F20-4B33-ABC0-4B4FF96BE1C5}">
      <dsp:nvSpPr>
        <dsp:cNvPr id="0" name=""/>
        <dsp:cNvSpPr/>
      </dsp:nvSpPr>
      <dsp:spPr>
        <a:xfrm>
          <a:off x="0" y="707408"/>
          <a:ext cx="1426193" cy="1426193"/>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4C04BB3B-BA37-4104-8071-8936D0A6B39F}">
      <dsp:nvSpPr>
        <dsp:cNvPr id="0" name=""/>
        <dsp:cNvSpPr/>
      </dsp:nvSpPr>
      <dsp:spPr>
        <a:xfrm>
          <a:off x="0" y="2281908"/>
          <a:ext cx="8528692" cy="1140954"/>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5633" tIns="139700" rIns="139700" bIns="139700" numCol="1" spcCol="1270" anchor="ctr" anchorCtr="0">
          <a:noAutofit/>
        </a:bodyPr>
        <a:lstStyle/>
        <a:p>
          <a:pPr marL="0" lvl="0" indent="0" algn="l" defTabSz="2444750">
            <a:lnSpc>
              <a:spcPct val="90000"/>
            </a:lnSpc>
            <a:spcBef>
              <a:spcPct val="0"/>
            </a:spcBef>
            <a:spcAft>
              <a:spcPct val="35000"/>
            </a:spcAft>
            <a:buNone/>
          </a:pPr>
          <a:r>
            <a:rPr lang="en-IN" sz="5500" kern="1200" dirty="0"/>
            <a:t>2. Data Cleansing</a:t>
          </a:r>
        </a:p>
      </dsp:txBody>
      <dsp:txXfrm>
        <a:off x="0" y="2281908"/>
        <a:ext cx="8528692" cy="1140954"/>
      </dsp:txXfrm>
    </dsp:sp>
    <dsp:sp modelId="{38AB5F7D-2AF3-482E-A285-125DFCD1AA88}">
      <dsp:nvSpPr>
        <dsp:cNvPr id="0" name=""/>
        <dsp:cNvSpPr/>
      </dsp:nvSpPr>
      <dsp:spPr>
        <a:xfrm>
          <a:off x="978640" y="2139289"/>
          <a:ext cx="1426193" cy="1426193"/>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785A324F-D2D2-4DDA-86EB-554D02A3DF5F}">
      <dsp:nvSpPr>
        <dsp:cNvPr id="0" name=""/>
        <dsp:cNvSpPr/>
      </dsp:nvSpPr>
      <dsp:spPr>
        <a:xfrm>
          <a:off x="0" y="3993123"/>
          <a:ext cx="8556752" cy="1140954"/>
        </a:xfrm>
        <a:prstGeom prst="rect">
          <a:avLst/>
        </a:prstGeom>
        <a:solidFill>
          <a:srgbClr val="855B2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5633" tIns="139700" rIns="139700" bIns="139700" numCol="1" spcCol="1270" anchor="ctr" anchorCtr="0">
          <a:noAutofit/>
        </a:bodyPr>
        <a:lstStyle/>
        <a:p>
          <a:pPr marL="0" lvl="0" indent="0" algn="l" defTabSz="2444750">
            <a:lnSpc>
              <a:spcPct val="90000"/>
            </a:lnSpc>
            <a:spcBef>
              <a:spcPct val="0"/>
            </a:spcBef>
            <a:spcAft>
              <a:spcPct val="35000"/>
            </a:spcAft>
            <a:buNone/>
          </a:pPr>
          <a:r>
            <a:rPr lang="en-IN" sz="5500" kern="1200" dirty="0"/>
            <a:t>3. Data Analysis</a:t>
          </a:r>
        </a:p>
      </dsp:txBody>
      <dsp:txXfrm>
        <a:off x="0" y="3993123"/>
        <a:ext cx="8556752" cy="1140954"/>
      </dsp:txXfrm>
    </dsp:sp>
    <dsp:sp modelId="{6390A3C4-C191-408D-AE16-B66F4B77F969}">
      <dsp:nvSpPr>
        <dsp:cNvPr id="0" name=""/>
        <dsp:cNvSpPr/>
      </dsp:nvSpPr>
      <dsp:spPr>
        <a:xfrm>
          <a:off x="1407798" y="3850504"/>
          <a:ext cx="1426193" cy="1426193"/>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9FACBA21-656F-4608-9CCA-22826D3CF14E}">
      <dsp:nvSpPr>
        <dsp:cNvPr id="0" name=""/>
        <dsp:cNvSpPr/>
      </dsp:nvSpPr>
      <dsp:spPr>
        <a:xfrm>
          <a:off x="0" y="5703254"/>
          <a:ext cx="8556752" cy="1140954"/>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5633" tIns="139700" rIns="139700" bIns="139700" numCol="1" spcCol="1270" anchor="ctr" anchorCtr="0">
          <a:noAutofit/>
        </a:bodyPr>
        <a:lstStyle/>
        <a:p>
          <a:pPr marL="0" lvl="0" indent="0" algn="l" defTabSz="2444750">
            <a:lnSpc>
              <a:spcPct val="90000"/>
            </a:lnSpc>
            <a:spcBef>
              <a:spcPct val="0"/>
            </a:spcBef>
            <a:spcAft>
              <a:spcPct val="35000"/>
            </a:spcAft>
            <a:buNone/>
          </a:pPr>
          <a:r>
            <a:rPr lang="en-IN" sz="5500" kern="1200" dirty="0"/>
            <a:t>4. Data Visualisation</a:t>
          </a:r>
        </a:p>
      </dsp:txBody>
      <dsp:txXfrm>
        <a:off x="0" y="5703254"/>
        <a:ext cx="8556752" cy="1140954"/>
      </dsp:txXfrm>
    </dsp:sp>
    <dsp:sp modelId="{9AEFAFAB-809A-4EAF-BF35-C5C1E43367BF}">
      <dsp:nvSpPr>
        <dsp:cNvPr id="0" name=""/>
        <dsp:cNvSpPr/>
      </dsp:nvSpPr>
      <dsp:spPr>
        <a:xfrm>
          <a:off x="1407798" y="5560635"/>
          <a:ext cx="1426193" cy="1426193"/>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93D4127F-2F15-4007-BC40-1538553601A9}">
      <dsp:nvSpPr>
        <dsp:cNvPr id="0" name=""/>
        <dsp:cNvSpPr/>
      </dsp:nvSpPr>
      <dsp:spPr>
        <a:xfrm>
          <a:off x="0" y="7414469"/>
          <a:ext cx="8528692" cy="1140954"/>
        </a:xfrm>
        <a:prstGeom prst="rect">
          <a:avLst/>
        </a:prstGeom>
        <a:solidFill>
          <a:srgbClr val="B8634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5633" tIns="139700" rIns="139700" bIns="139700" numCol="1" spcCol="1270" anchor="ctr" anchorCtr="0">
          <a:noAutofit/>
        </a:bodyPr>
        <a:lstStyle/>
        <a:p>
          <a:pPr marL="0" lvl="0" indent="0" algn="l" defTabSz="2444750">
            <a:lnSpc>
              <a:spcPct val="90000"/>
            </a:lnSpc>
            <a:spcBef>
              <a:spcPct val="0"/>
            </a:spcBef>
            <a:spcAft>
              <a:spcPct val="35000"/>
            </a:spcAft>
            <a:buNone/>
          </a:pPr>
          <a:r>
            <a:rPr lang="en-IN" sz="5500" kern="1200" dirty="0"/>
            <a:t>5. Insights, Conclusions</a:t>
          </a:r>
        </a:p>
      </dsp:txBody>
      <dsp:txXfrm>
        <a:off x="0" y="7414469"/>
        <a:ext cx="8528692" cy="1140954"/>
      </dsp:txXfrm>
    </dsp:sp>
    <dsp:sp modelId="{DDDE0DA6-1ED7-40E4-B22D-D65EDB66F156}">
      <dsp:nvSpPr>
        <dsp:cNvPr id="0" name=""/>
        <dsp:cNvSpPr/>
      </dsp:nvSpPr>
      <dsp:spPr>
        <a:xfrm>
          <a:off x="978640" y="7271850"/>
          <a:ext cx="1426193" cy="1426193"/>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322CBC28-C88A-4322-8A6E-808821AC800C}">
      <dsp:nvSpPr>
        <dsp:cNvPr id="0" name=""/>
        <dsp:cNvSpPr/>
      </dsp:nvSpPr>
      <dsp:spPr>
        <a:xfrm>
          <a:off x="0" y="9125684"/>
          <a:ext cx="8552862" cy="1140954"/>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5633" tIns="139700" rIns="139700" bIns="139700" numCol="1" spcCol="1270" anchor="ctr" anchorCtr="0">
          <a:noAutofit/>
        </a:bodyPr>
        <a:lstStyle/>
        <a:p>
          <a:pPr marL="0" lvl="0" indent="0" algn="l" defTabSz="2444750">
            <a:lnSpc>
              <a:spcPct val="90000"/>
            </a:lnSpc>
            <a:spcBef>
              <a:spcPct val="0"/>
            </a:spcBef>
            <a:spcAft>
              <a:spcPct val="35000"/>
            </a:spcAft>
            <a:buNone/>
          </a:pPr>
          <a:r>
            <a:rPr lang="en-IN" sz="5500" kern="1200" dirty="0"/>
            <a:t>6. Deployment</a:t>
          </a:r>
        </a:p>
      </dsp:txBody>
      <dsp:txXfrm>
        <a:off x="0" y="9125684"/>
        <a:ext cx="8552862" cy="1140954"/>
      </dsp:txXfrm>
    </dsp:sp>
    <dsp:sp modelId="{2504F72A-58FB-4FA5-99B5-23F006959252}">
      <dsp:nvSpPr>
        <dsp:cNvPr id="0" name=""/>
        <dsp:cNvSpPr/>
      </dsp:nvSpPr>
      <dsp:spPr>
        <a:xfrm>
          <a:off x="40127" y="8983065"/>
          <a:ext cx="1426193" cy="1426193"/>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F06E5-418C-4972-B1EE-34F6B582A94D}" type="datetimeFigureOut">
              <a:rPr lang="en-IN" smtClean="0"/>
              <a:t>14-12-2021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093F3D-1E0A-4DB6-9309-8BAD73C5F14B}" type="slidenum">
              <a:rPr lang="en-IN" smtClean="0"/>
              <a:t>‹#›</a:t>
            </a:fld>
            <a:endParaRPr lang="en-IN"/>
          </a:p>
        </p:txBody>
      </p:sp>
    </p:spTree>
    <p:extLst>
      <p:ext uri="{BB962C8B-B14F-4D97-AF65-F5344CB8AC3E}">
        <p14:creationId xmlns:p14="http://schemas.microsoft.com/office/powerpoint/2010/main" val="350308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0093F3D-1E0A-4DB6-9309-8BAD73C5F14B}" type="slidenum">
              <a:rPr kumimoji="0" lang="en-IN"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IN" sz="1200" b="0" i="0" u="none" strike="noStrike" kern="1200" cap="none" spc="0" normalizeH="0" baseline="0" noProof="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249141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t>
            </a:r>
          </a:p>
        </p:txBody>
      </p:sp>
      <p:sp>
        <p:nvSpPr>
          <p:cNvPr id="4" name="Slide Number Placeholder 3"/>
          <p:cNvSpPr>
            <a:spLocks noGrp="1"/>
          </p:cNvSpPr>
          <p:nvPr>
            <p:ph type="sldNum" sz="quarter" idx="5"/>
          </p:nvPr>
        </p:nvSpPr>
        <p:spPr/>
        <p:txBody>
          <a:bodyPr/>
          <a:lstStyle/>
          <a:p>
            <a:fld id="{70093F3D-1E0A-4DB6-9309-8BAD73C5F14B}" type="slidenum">
              <a:rPr lang="en-IN" smtClean="0"/>
              <a:t>12</a:t>
            </a:fld>
            <a:endParaRPr lang="en-IN"/>
          </a:p>
        </p:txBody>
      </p:sp>
    </p:spTree>
    <p:extLst>
      <p:ext uri="{BB962C8B-B14F-4D97-AF65-F5344CB8AC3E}">
        <p14:creationId xmlns:p14="http://schemas.microsoft.com/office/powerpoint/2010/main" val="346198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t>
            </a:r>
          </a:p>
        </p:txBody>
      </p:sp>
      <p:sp>
        <p:nvSpPr>
          <p:cNvPr id="4" name="Slide Number Placeholder 3"/>
          <p:cNvSpPr>
            <a:spLocks noGrp="1"/>
          </p:cNvSpPr>
          <p:nvPr>
            <p:ph type="sldNum" sz="quarter" idx="5"/>
          </p:nvPr>
        </p:nvSpPr>
        <p:spPr/>
        <p:txBody>
          <a:bodyPr/>
          <a:lstStyle/>
          <a:p>
            <a:fld id="{70093F3D-1E0A-4DB6-9309-8BAD73C5F14B}" type="slidenum">
              <a:rPr lang="en-IN" smtClean="0"/>
              <a:t>13</a:t>
            </a:fld>
            <a:endParaRPr lang="en-IN"/>
          </a:p>
        </p:txBody>
      </p:sp>
    </p:spTree>
    <p:extLst>
      <p:ext uri="{BB962C8B-B14F-4D97-AF65-F5344CB8AC3E}">
        <p14:creationId xmlns:p14="http://schemas.microsoft.com/office/powerpoint/2010/main" val="2906330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t>
            </a:r>
          </a:p>
        </p:txBody>
      </p:sp>
      <p:sp>
        <p:nvSpPr>
          <p:cNvPr id="4" name="Slide Number Placeholder 3"/>
          <p:cNvSpPr>
            <a:spLocks noGrp="1"/>
          </p:cNvSpPr>
          <p:nvPr>
            <p:ph type="sldNum" sz="quarter" idx="5"/>
          </p:nvPr>
        </p:nvSpPr>
        <p:spPr/>
        <p:txBody>
          <a:bodyPr/>
          <a:lstStyle/>
          <a:p>
            <a:fld id="{70093F3D-1E0A-4DB6-9309-8BAD73C5F14B}" type="slidenum">
              <a:rPr lang="en-IN" smtClean="0"/>
              <a:t>14</a:t>
            </a:fld>
            <a:endParaRPr lang="en-IN"/>
          </a:p>
        </p:txBody>
      </p:sp>
    </p:spTree>
    <p:extLst>
      <p:ext uri="{BB962C8B-B14F-4D97-AF65-F5344CB8AC3E}">
        <p14:creationId xmlns:p14="http://schemas.microsoft.com/office/powerpoint/2010/main" val="3014396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15</a:t>
            </a:fld>
            <a:endParaRPr lang="en-IN"/>
          </a:p>
        </p:txBody>
      </p:sp>
    </p:spTree>
    <p:extLst>
      <p:ext uri="{BB962C8B-B14F-4D97-AF65-F5344CB8AC3E}">
        <p14:creationId xmlns:p14="http://schemas.microsoft.com/office/powerpoint/2010/main" val="1322340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16</a:t>
            </a:fld>
            <a:endParaRPr lang="en-IN"/>
          </a:p>
        </p:txBody>
      </p:sp>
    </p:spTree>
    <p:extLst>
      <p:ext uri="{BB962C8B-B14F-4D97-AF65-F5344CB8AC3E}">
        <p14:creationId xmlns:p14="http://schemas.microsoft.com/office/powerpoint/2010/main" val="3496321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17</a:t>
            </a:fld>
            <a:endParaRPr lang="en-IN"/>
          </a:p>
        </p:txBody>
      </p:sp>
    </p:spTree>
    <p:extLst>
      <p:ext uri="{BB962C8B-B14F-4D97-AF65-F5344CB8AC3E}">
        <p14:creationId xmlns:p14="http://schemas.microsoft.com/office/powerpoint/2010/main" val="2406036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18</a:t>
            </a:fld>
            <a:endParaRPr lang="en-IN"/>
          </a:p>
        </p:txBody>
      </p:sp>
    </p:spTree>
    <p:extLst>
      <p:ext uri="{BB962C8B-B14F-4D97-AF65-F5344CB8AC3E}">
        <p14:creationId xmlns:p14="http://schemas.microsoft.com/office/powerpoint/2010/main" val="2084558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19</a:t>
            </a:fld>
            <a:endParaRPr lang="en-IN"/>
          </a:p>
        </p:txBody>
      </p:sp>
    </p:spTree>
    <p:extLst>
      <p:ext uri="{BB962C8B-B14F-4D97-AF65-F5344CB8AC3E}">
        <p14:creationId xmlns:p14="http://schemas.microsoft.com/office/powerpoint/2010/main" val="1595550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20</a:t>
            </a:fld>
            <a:endParaRPr lang="en-IN"/>
          </a:p>
        </p:txBody>
      </p:sp>
    </p:spTree>
    <p:extLst>
      <p:ext uri="{BB962C8B-B14F-4D97-AF65-F5344CB8AC3E}">
        <p14:creationId xmlns:p14="http://schemas.microsoft.com/office/powerpoint/2010/main" val="3320247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21</a:t>
            </a:fld>
            <a:endParaRPr lang="en-IN"/>
          </a:p>
        </p:txBody>
      </p:sp>
    </p:spTree>
    <p:extLst>
      <p:ext uri="{BB962C8B-B14F-4D97-AF65-F5344CB8AC3E}">
        <p14:creationId xmlns:p14="http://schemas.microsoft.com/office/powerpoint/2010/main" val="2941726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Chess websites collect large amounts of user data but never make proper use of it.</a:t>
            </a:r>
          </a:p>
        </p:txBody>
      </p:sp>
      <p:sp>
        <p:nvSpPr>
          <p:cNvPr id="4" name="Slide Number Placeholder 3"/>
          <p:cNvSpPr>
            <a:spLocks noGrp="1"/>
          </p:cNvSpPr>
          <p:nvPr>
            <p:ph type="sldNum" sz="quarter" idx="5"/>
          </p:nvPr>
        </p:nvSpPr>
        <p:spPr/>
        <p:txBody>
          <a:bodyPr/>
          <a:lstStyle/>
          <a:p>
            <a:fld id="{70093F3D-1E0A-4DB6-9309-8BAD73C5F14B}" type="slidenum">
              <a:rPr lang="en-IN" smtClean="0"/>
              <a:t>4</a:t>
            </a:fld>
            <a:endParaRPr lang="en-IN"/>
          </a:p>
        </p:txBody>
      </p:sp>
    </p:spTree>
    <p:extLst>
      <p:ext uri="{BB962C8B-B14F-4D97-AF65-F5344CB8AC3E}">
        <p14:creationId xmlns:p14="http://schemas.microsoft.com/office/powerpoint/2010/main" val="34442704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22</a:t>
            </a:fld>
            <a:endParaRPr lang="en-IN"/>
          </a:p>
        </p:txBody>
      </p:sp>
    </p:spTree>
    <p:extLst>
      <p:ext uri="{BB962C8B-B14F-4D97-AF65-F5344CB8AC3E}">
        <p14:creationId xmlns:p14="http://schemas.microsoft.com/office/powerpoint/2010/main" val="1742315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23</a:t>
            </a:fld>
            <a:endParaRPr lang="en-IN"/>
          </a:p>
        </p:txBody>
      </p:sp>
    </p:spTree>
    <p:extLst>
      <p:ext uri="{BB962C8B-B14F-4D97-AF65-F5344CB8AC3E}">
        <p14:creationId xmlns:p14="http://schemas.microsoft.com/office/powerpoint/2010/main" val="811038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24</a:t>
            </a:fld>
            <a:endParaRPr lang="en-IN"/>
          </a:p>
        </p:txBody>
      </p:sp>
    </p:spTree>
    <p:extLst>
      <p:ext uri="{BB962C8B-B14F-4D97-AF65-F5344CB8AC3E}">
        <p14:creationId xmlns:p14="http://schemas.microsoft.com/office/powerpoint/2010/main" val="3307932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25</a:t>
            </a:fld>
            <a:endParaRPr lang="en-IN"/>
          </a:p>
        </p:txBody>
      </p:sp>
    </p:spTree>
    <p:extLst>
      <p:ext uri="{BB962C8B-B14F-4D97-AF65-F5344CB8AC3E}">
        <p14:creationId xmlns:p14="http://schemas.microsoft.com/office/powerpoint/2010/main" val="2243621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26</a:t>
            </a:fld>
            <a:endParaRPr lang="en-IN"/>
          </a:p>
        </p:txBody>
      </p:sp>
    </p:spTree>
    <p:extLst>
      <p:ext uri="{BB962C8B-B14F-4D97-AF65-F5344CB8AC3E}">
        <p14:creationId xmlns:p14="http://schemas.microsoft.com/office/powerpoint/2010/main" val="1366040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27</a:t>
            </a:fld>
            <a:endParaRPr lang="en-IN"/>
          </a:p>
        </p:txBody>
      </p:sp>
    </p:spTree>
    <p:extLst>
      <p:ext uri="{BB962C8B-B14F-4D97-AF65-F5344CB8AC3E}">
        <p14:creationId xmlns:p14="http://schemas.microsoft.com/office/powerpoint/2010/main" val="1430014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28</a:t>
            </a:fld>
            <a:endParaRPr lang="en-IN"/>
          </a:p>
        </p:txBody>
      </p:sp>
    </p:spTree>
    <p:extLst>
      <p:ext uri="{BB962C8B-B14F-4D97-AF65-F5344CB8AC3E}">
        <p14:creationId xmlns:p14="http://schemas.microsoft.com/office/powerpoint/2010/main" val="2777763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29</a:t>
            </a:fld>
            <a:endParaRPr lang="en-IN"/>
          </a:p>
        </p:txBody>
      </p:sp>
    </p:spTree>
    <p:extLst>
      <p:ext uri="{BB962C8B-B14F-4D97-AF65-F5344CB8AC3E}">
        <p14:creationId xmlns:p14="http://schemas.microsoft.com/office/powerpoint/2010/main" val="2443453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30</a:t>
            </a:fld>
            <a:endParaRPr lang="en-IN"/>
          </a:p>
        </p:txBody>
      </p:sp>
    </p:spTree>
    <p:extLst>
      <p:ext uri="{BB962C8B-B14F-4D97-AF65-F5344CB8AC3E}">
        <p14:creationId xmlns:p14="http://schemas.microsoft.com/office/powerpoint/2010/main" val="942184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31</a:t>
            </a:fld>
            <a:endParaRPr lang="en-IN"/>
          </a:p>
        </p:txBody>
      </p:sp>
    </p:spTree>
    <p:extLst>
      <p:ext uri="{BB962C8B-B14F-4D97-AF65-F5344CB8AC3E}">
        <p14:creationId xmlns:p14="http://schemas.microsoft.com/office/powerpoint/2010/main" val="441009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5</a:t>
            </a:fld>
            <a:endParaRPr lang="en-IN"/>
          </a:p>
        </p:txBody>
      </p:sp>
    </p:spTree>
    <p:extLst>
      <p:ext uri="{BB962C8B-B14F-4D97-AF65-F5344CB8AC3E}">
        <p14:creationId xmlns:p14="http://schemas.microsoft.com/office/powerpoint/2010/main" val="461838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32</a:t>
            </a:fld>
            <a:endParaRPr lang="en-IN"/>
          </a:p>
        </p:txBody>
      </p:sp>
    </p:spTree>
    <p:extLst>
      <p:ext uri="{BB962C8B-B14F-4D97-AF65-F5344CB8AC3E}">
        <p14:creationId xmlns:p14="http://schemas.microsoft.com/office/powerpoint/2010/main" val="1453955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33</a:t>
            </a:fld>
            <a:endParaRPr lang="en-IN"/>
          </a:p>
        </p:txBody>
      </p:sp>
    </p:spTree>
    <p:extLst>
      <p:ext uri="{BB962C8B-B14F-4D97-AF65-F5344CB8AC3E}">
        <p14:creationId xmlns:p14="http://schemas.microsoft.com/office/powerpoint/2010/main" val="3444270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34</a:t>
            </a:fld>
            <a:endParaRPr lang="en-IN"/>
          </a:p>
        </p:txBody>
      </p:sp>
    </p:spTree>
    <p:extLst>
      <p:ext uri="{BB962C8B-B14F-4D97-AF65-F5344CB8AC3E}">
        <p14:creationId xmlns:p14="http://schemas.microsoft.com/office/powerpoint/2010/main" val="686917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35</a:t>
            </a:fld>
            <a:endParaRPr lang="en-IN"/>
          </a:p>
        </p:txBody>
      </p:sp>
    </p:spTree>
    <p:extLst>
      <p:ext uri="{BB962C8B-B14F-4D97-AF65-F5344CB8AC3E}">
        <p14:creationId xmlns:p14="http://schemas.microsoft.com/office/powerpoint/2010/main" val="22654916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36</a:t>
            </a:fld>
            <a:endParaRPr lang="en-IN"/>
          </a:p>
        </p:txBody>
      </p:sp>
    </p:spTree>
    <p:extLst>
      <p:ext uri="{BB962C8B-B14F-4D97-AF65-F5344CB8AC3E}">
        <p14:creationId xmlns:p14="http://schemas.microsoft.com/office/powerpoint/2010/main" val="7838640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37</a:t>
            </a:fld>
            <a:endParaRPr lang="en-IN"/>
          </a:p>
        </p:txBody>
      </p:sp>
    </p:spTree>
    <p:extLst>
      <p:ext uri="{BB962C8B-B14F-4D97-AF65-F5344CB8AC3E}">
        <p14:creationId xmlns:p14="http://schemas.microsoft.com/office/powerpoint/2010/main" val="1438659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38</a:t>
            </a:fld>
            <a:endParaRPr lang="en-IN"/>
          </a:p>
        </p:txBody>
      </p:sp>
    </p:spTree>
    <p:extLst>
      <p:ext uri="{BB962C8B-B14F-4D97-AF65-F5344CB8AC3E}">
        <p14:creationId xmlns:p14="http://schemas.microsoft.com/office/powerpoint/2010/main" val="35250936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39</a:t>
            </a:fld>
            <a:endParaRPr lang="en-IN"/>
          </a:p>
        </p:txBody>
      </p:sp>
    </p:spTree>
    <p:extLst>
      <p:ext uri="{BB962C8B-B14F-4D97-AF65-F5344CB8AC3E}">
        <p14:creationId xmlns:p14="http://schemas.microsoft.com/office/powerpoint/2010/main" val="3139297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6</a:t>
            </a:fld>
            <a:endParaRPr lang="en-IN"/>
          </a:p>
        </p:txBody>
      </p:sp>
    </p:spTree>
    <p:extLst>
      <p:ext uri="{BB962C8B-B14F-4D97-AF65-F5344CB8AC3E}">
        <p14:creationId xmlns:p14="http://schemas.microsoft.com/office/powerpoint/2010/main" val="3080688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7</a:t>
            </a:fld>
            <a:endParaRPr lang="en-IN"/>
          </a:p>
        </p:txBody>
      </p:sp>
    </p:spTree>
    <p:extLst>
      <p:ext uri="{BB962C8B-B14F-4D97-AF65-F5344CB8AC3E}">
        <p14:creationId xmlns:p14="http://schemas.microsoft.com/office/powerpoint/2010/main" val="2249141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t>
            </a:r>
          </a:p>
        </p:txBody>
      </p:sp>
      <p:sp>
        <p:nvSpPr>
          <p:cNvPr id="4" name="Slide Number Placeholder 3"/>
          <p:cNvSpPr>
            <a:spLocks noGrp="1"/>
          </p:cNvSpPr>
          <p:nvPr>
            <p:ph type="sldNum" sz="quarter" idx="5"/>
          </p:nvPr>
        </p:nvSpPr>
        <p:spPr/>
        <p:txBody>
          <a:bodyPr/>
          <a:lstStyle/>
          <a:p>
            <a:fld id="{70093F3D-1E0A-4DB6-9309-8BAD73C5F14B}" type="slidenum">
              <a:rPr lang="en-IN" smtClean="0"/>
              <a:t>8</a:t>
            </a:fld>
            <a:endParaRPr lang="en-IN"/>
          </a:p>
        </p:txBody>
      </p:sp>
    </p:spTree>
    <p:extLst>
      <p:ext uri="{BB962C8B-B14F-4D97-AF65-F5344CB8AC3E}">
        <p14:creationId xmlns:p14="http://schemas.microsoft.com/office/powerpoint/2010/main" val="2131102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9</a:t>
            </a:fld>
            <a:endParaRPr lang="en-IN"/>
          </a:p>
        </p:txBody>
      </p:sp>
    </p:spTree>
    <p:extLst>
      <p:ext uri="{BB962C8B-B14F-4D97-AF65-F5344CB8AC3E}">
        <p14:creationId xmlns:p14="http://schemas.microsoft.com/office/powerpoint/2010/main" val="2374199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10</a:t>
            </a:fld>
            <a:endParaRPr lang="en-IN"/>
          </a:p>
        </p:txBody>
      </p:sp>
    </p:spTree>
    <p:extLst>
      <p:ext uri="{BB962C8B-B14F-4D97-AF65-F5344CB8AC3E}">
        <p14:creationId xmlns:p14="http://schemas.microsoft.com/office/powerpoint/2010/main" val="1414468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11</a:t>
            </a:fld>
            <a:endParaRPr lang="en-IN"/>
          </a:p>
        </p:txBody>
      </p:sp>
    </p:spTree>
    <p:extLst>
      <p:ext uri="{BB962C8B-B14F-4D97-AF65-F5344CB8AC3E}">
        <p14:creationId xmlns:p14="http://schemas.microsoft.com/office/powerpoint/2010/main" val="2175080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0"/>
            <a:ext cx="20726400" cy="2940050"/>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3657600" y="7772400"/>
            <a:ext cx="17068800" cy="35052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431462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1219200" y="3200400"/>
            <a:ext cx="21945600" cy="90519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7193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5"/>
            <a:ext cx="5486400" cy="1170305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5"/>
            <a:ext cx="16306800" cy="117030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4659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0"/>
            <a:ext cx="20726400" cy="2940050"/>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3657600" y="7772400"/>
            <a:ext cx="17068800" cy="35052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007051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1219200" y="3200400"/>
            <a:ext cx="21945600" cy="905192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721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5638" y="8813800"/>
            <a:ext cx="20726400" cy="2724150"/>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925638" y="5813425"/>
            <a:ext cx="20726400" cy="30003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32712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1219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268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373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1219200" y="3070225"/>
            <a:ext cx="10774363"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9200" y="4349750"/>
            <a:ext cx="10774363"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7263" y="3070225"/>
            <a:ext cx="10777537"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87263" y="4349750"/>
            <a:ext cx="10777537"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5659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776616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4031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6100"/>
            <a:ext cx="8021638" cy="2324100"/>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9532938" y="546100"/>
            <a:ext cx="13631862" cy="11706225"/>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0" y="2870200"/>
            <a:ext cx="8021638" cy="93821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18062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1219200" y="3200400"/>
            <a:ext cx="21945600" cy="905192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467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963" y="9601200"/>
            <a:ext cx="14630400" cy="1133475"/>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4779963" y="1225550"/>
            <a:ext cx="14630400" cy="82296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779963" y="10734675"/>
            <a:ext cx="14630400" cy="16097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04311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1219200" y="3200400"/>
            <a:ext cx="21945600" cy="90519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2845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5"/>
            <a:ext cx="5486400" cy="1170305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5"/>
            <a:ext cx="16306800" cy="117030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6293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5638" y="8813800"/>
            <a:ext cx="20726400" cy="2724150"/>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925638" y="5813425"/>
            <a:ext cx="20726400" cy="30003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47071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1219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268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099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1219200" y="3070225"/>
            <a:ext cx="10774363"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9200" y="4349750"/>
            <a:ext cx="10774363"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7263" y="3070225"/>
            <a:ext cx="10777537"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87263" y="4349750"/>
            <a:ext cx="10777537"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383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948372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38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6100"/>
            <a:ext cx="8021638" cy="2324100"/>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9532938" y="546100"/>
            <a:ext cx="13631862" cy="11706225"/>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0" y="2870200"/>
            <a:ext cx="8021638" cy="93821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61045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963" y="9601200"/>
            <a:ext cx="14630400" cy="1133475"/>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4779963" y="1225550"/>
            <a:ext cx="14630400" cy="82296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779963" y="10734675"/>
            <a:ext cx="14630400" cy="16097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82629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114300" y="-88900"/>
            <a:ext cx="24612600" cy="13843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2050" name="Rectangle 2"/>
          <p:cNvSpPr>
            <a:spLocks/>
          </p:cNvSpPr>
          <p:nvPr/>
        </p:nvSpPr>
        <p:spPr bwMode="auto">
          <a:xfrm>
            <a:off x="-114300" y="-114300"/>
            <a:ext cx="24612600" cy="13893800"/>
          </a:xfrm>
          <a:prstGeom prst="rect">
            <a:avLst/>
          </a:prstGeom>
          <a:solidFill>
            <a:srgbClr val="6878A3">
              <a:alpha val="9999"/>
            </a:srgbClr>
          </a:solidFill>
          <a:ln w="25400" cap="flat">
            <a:solidFill>
              <a:srgbClr val="E6E6E6">
                <a:alpha val="9999"/>
              </a:srgbClr>
            </a:solidFill>
            <a:prstDash val="solid"/>
            <a:miter lim="800000"/>
            <a:headEnd type="none" w="med" len="med"/>
            <a:tailEnd type="none" w="med" len="med"/>
          </a:ln>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ctr" rtl="0" fontAlgn="base">
        <a:spcBef>
          <a:spcPct val="0"/>
        </a:spcBef>
        <a:spcAft>
          <a:spcPct val="0"/>
        </a:spcAft>
        <a:defRPr sz="3600">
          <a:solidFill>
            <a:schemeClr val="tx1"/>
          </a:solidFill>
          <a:latin typeface="+mj-lt"/>
          <a:ea typeface="+mj-ea"/>
          <a:cs typeface="+mj-cs"/>
          <a:sym typeface="Roboto Regular" charset="0"/>
        </a:defRPr>
      </a:lvl1pPr>
      <a:lvl2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2pPr>
      <a:lvl3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3pPr>
      <a:lvl4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4pPr>
      <a:lvl5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5pPr>
      <a:lvl6pPr marL="4572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6pPr>
      <a:lvl7pPr marL="9144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7pPr>
      <a:lvl8pPr marL="13716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8pPr>
      <a:lvl9pPr marL="18288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9pPr>
    </p:titleStyle>
    <p:bodyStyle>
      <a:lvl1pPr algn="ctr" rtl="0" fontAlgn="base">
        <a:spcBef>
          <a:spcPct val="0"/>
        </a:spcBef>
        <a:spcAft>
          <a:spcPct val="0"/>
        </a:spcAft>
        <a:defRPr sz="3600">
          <a:solidFill>
            <a:schemeClr val="tx1"/>
          </a:solidFill>
          <a:latin typeface="+mn-lt"/>
          <a:ea typeface="+mn-ea"/>
          <a:cs typeface="+mn-cs"/>
          <a:sym typeface="Roboto Regular" charset="0"/>
        </a:defRPr>
      </a:lvl1pPr>
      <a:lvl2pPr algn="ctr" rtl="0" fontAlgn="base">
        <a:spcBef>
          <a:spcPct val="0"/>
        </a:spcBef>
        <a:spcAft>
          <a:spcPct val="0"/>
        </a:spcAft>
        <a:defRPr sz="3600">
          <a:solidFill>
            <a:schemeClr val="tx1"/>
          </a:solidFill>
          <a:latin typeface="+mn-lt"/>
          <a:ea typeface="+mn-ea"/>
          <a:cs typeface="+mn-cs"/>
          <a:sym typeface="Roboto Regular" charset="0"/>
        </a:defRPr>
      </a:lvl2pPr>
      <a:lvl3pPr algn="ctr" rtl="0" fontAlgn="base">
        <a:spcBef>
          <a:spcPct val="0"/>
        </a:spcBef>
        <a:spcAft>
          <a:spcPct val="0"/>
        </a:spcAft>
        <a:defRPr sz="3600">
          <a:solidFill>
            <a:schemeClr val="tx1"/>
          </a:solidFill>
          <a:latin typeface="+mn-lt"/>
          <a:ea typeface="+mn-ea"/>
          <a:cs typeface="+mn-cs"/>
          <a:sym typeface="Roboto Regular" charset="0"/>
        </a:defRPr>
      </a:lvl3pPr>
      <a:lvl4pPr algn="ctr" rtl="0" fontAlgn="base">
        <a:spcBef>
          <a:spcPct val="0"/>
        </a:spcBef>
        <a:spcAft>
          <a:spcPct val="0"/>
        </a:spcAft>
        <a:defRPr sz="3600">
          <a:solidFill>
            <a:schemeClr val="tx1"/>
          </a:solidFill>
          <a:latin typeface="+mn-lt"/>
          <a:ea typeface="+mn-ea"/>
          <a:cs typeface="+mn-cs"/>
          <a:sym typeface="Roboto Regular" charset="0"/>
        </a:defRPr>
      </a:lvl4pPr>
      <a:lvl5pPr algn="ctr" rtl="0" fontAlgn="base">
        <a:spcBef>
          <a:spcPct val="0"/>
        </a:spcBef>
        <a:spcAft>
          <a:spcPct val="0"/>
        </a:spcAft>
        <a:defRPr sz="3600">
          <a:solidFill>
            <a:schemeClr val="tx1"/>
          </a:solidFill>
          <a:latin typeface="+mn-lt"/>
          <a:ea typeface="+mn-ea"/>
          <a:cs typeface="+mn-cs"/>
          <a:sym typeface="Roboto Regular" charset="0"/>
        </a:defRPr>
      </a:lvl5pPr>
      <a:lvl6pPr marL="457200" algn="ctr" rtl="0" fontAlgn="base">
        <a:spcBef>
          <a:spcPct val="0"/>
        </a:spcBef>
        <a:spcAft>
          <a:spcPct val="0"/>
        </a:spcAft>
        <a:defRPr sz="3600">
          <a:solidFill>
            <a:schemeClr val="tx1"/>
          </a:solidFill>
          <a:latin typeface="+mn-lt"/>
          <a:ea typeface="+mn-ea"/>
          <a:cs typeface="+mn-cs"/>
          <a:sym typeface="Roboto Regular" charset="0"/>
        </a:defRPr>
      </a:lvl6pPr>
      <a:lvl7pPr marL="914400" algn="ctr" rtl="0" fontAlgn="base">
        <a:spcBef>
          <a:spcPct val="0"/>
        </a:spcBef>
        <a:spcAft>
          <a:spcPct val="0"/>
        </a:spcAft>
        <a:defRPr sz="3600">
          <a:solidFill>
            <a:schemeClr val="tx1"/>
          </a:solidFill>
          <a:latin typeface="+mn-lt"/>
          <a:ea typeface="+mn-ea"/>
          <a:cs typeface="+mn-cs"/>
          <a:sym typeface="Roboto Regular" charset="0"/>
        </a:defRPr>
      </a:lvl7pPr>
      <a:lvl8pPr marL="1371600" algn="ctr" rtl="0" fontAlgn="base">
        <a:spcBef>
          <a:spcPct val="0"/>
        </a:spcBef>
        <a:spcAft>
          <a:spcPct val="0"/>
        </a:spcAft>
        <a:defRPr sz="3600">
          <a:solidFill>
            <a:schemeClr val="tx1"/>
          </a:solidFill>
          <a:latin typeface="+mn-lt"/>
          <a:ea typeface="+mn-ea"/>
          <a:cs typeface="+mn-cs"/>
          <a:sym typeface="Roboto Regular" charset="0"/>
        </a:defRPr>
      </a:lvl8pPr>
      <a:lvl9pPr marL="1828800" algn="ctr" rtl="0" fontAlgn="base">
        <a:spcBef>
          <a:spcPct val="0"/>
        </a:spcBef>
        <a:spcAft>
          <a:spcPct val="0"/>
        </a:spcAft>
        <a:defRPr sz="3600">
          <a:solidFill>
            <a:schemeClr val="tx1"/>
          </a:solidFill>
          <a:latin typeface="+mn-lt"/>
          <a:ea typeface="+mn-ea"/>
          <a:cs typeface="+mn-cs"/>
          <a:sym typeface="Roboto Regula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114300" y="-88900"/>
            <a:ext cx="24612600" cy="13843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074" name="Rectangle 2"/>
          <p:cNvSpPr>
            <a:spLocks/>
          </p:cNvSpPr>
          <p:nvPr/>
        </p:nvSpPr>
        <p:spPr bwMode="auto">
          <a:xfrm>
            <a:off x="-114300" y="-114300"/>
            <a:ext cx="24612600" cy="12039600"/>
          </a:xfrm>
          <a:prstGeom prst="rect">
            <a:avLst/>
          </a:prstGeom>
          <a:solidFill>
            <a:srgbClr val="6878A3">
              <a:alpha val="9999"/>
            </a:srgbClr>
          </a:solidFill>
          <a:ln w="25400" cap="flat">
            <a:solidFill>
              <a:srgbClr val="E6E6E6">
                <a:alpha val="9999"/>
              </a:srgbClr>
            </a:solidFill>
            <a:prstDash val="solid"/>
            <a:miter lim="800000"/>
            <a:headEnd type="none" w="med" len="med"/>
            <a:tailEnd type="none" w="med" len="med"/>
          </a:ln>
        </p:spPr>
        <p:txBody>
          <a:bodyPr lIns="0" tIns="0" rIns="0" bIns="0"/>
          <a:lstStyle/>
          <a:p>
            <a:endParaRPr lang="en-US"/>
          </a:p>
        </p:txBody>
      </p:sp>
      <p:pic>
        <p:nvPicPr>
          <p:cNvPr id="3075"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110700" y="889000"/>
            <a:ext cx="766763"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3076" name="AutoShape 4"/>
          <p:cNvSpPr>
            <a:spLocks/>
          </p:cNvSpPr>
          <p:nvPr/>
        </p:nvSpPr>
        <p:spPr bwMode="auto">
          <a:xfrm>
            <a:off x="22148800" y="12534900"/>
            <a:ext cx="711200" cy="711200"/>
          </a:xfrm>
          <a:prstGeom prst="roundRect">
            <a:avLst>
              <a:gd name="adj" fmla="val 11671"/>
            </a:avLst>
          </a:prstGeom>
          <a:noFill/>
          <a:ln w="12700" cap="flat">
            <a:solidFill>
              <a:srgbClr val="B3B3B3"/>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077" name="Rectangle 5"/>
          <p:cNvSpPr>
            <a:spLocks/>
          </p:cNvSpPr>
          <p:nvPr/>
        </p:nvSpPr>
        <p:spPr bwMode="auto">
          <a:xfrm>
            <a:off x="1473200" y="12623800"/>
            <a:ext cx="3670300"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000">
                <a:solidFill>
                  <a:srgbClr val="9A9A9A"/>
                </a:solidFill>
                <a:latin typeface="Open Sans Bold" charset="0"/>
                <a:ea typeface="ＭＳ Ｐゴシック" charset="0"/>
                <a:cs typeface="Open Sans Bold" charset="0"/>
                <a:sym typeface="Open Sans Bold" charset="0"/>
              </a:rPr>
              <a:t>Presentation</a:t>
            </a:r>
            <a:r>
              <a:rPr lang="en-US" sz="2000">
                <a:solidFill>
                  <a:srgbClr val="9A9A9A"/>
                </a:solidFill>
                <a:latin typeface="Open Sans Light" charset="0"/>
                <a:ea typeface="ＭＳ Ｐゴシック" charset="0"/>
                <a:cs typeface="Open Sans Light" charset="0"/>
                <a:sym typeface="Open Sans Light" charset="0"/>
              </a:rPr>
              <a:t> name goes here</a:t>
            </a:r>
          </a:p>
        </p:txBody>
      </p:sp>
      <p:sp>
        <p:nvSpPr>
          <p:cNvPr id="3078" name="AutoShape 6"/>
          <p:cNvSpPr>
            <a:spLocks/>
          </p:cNvSpPr>
          <p:nvPr/>
        </p:nvSpPr>
        <p:spPr bwMode="auto">
          <a:xfrm rot="10800000" flipH="1">
            <a:off x="609600" y="952500"/>
            <a:ext cx="406400" cy="406400"/>
          </a:xfrm>
          <a:prstGeom prst="roundRect">
            <a:avLst>
              <a:gd name="adj" fmla="val 21676"/>
            </a:avLst>
          </a:prstGeom>
          <a:noFill/>
          <a:ln w="25400" cap="flat">
            <a:solidFill>
              <a:srgbClr val="FFFFFF">
                <a:alpha val="70000"/>
              </a:srgb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079" name="AutoShape 7"/>
          <p:cNvSpPr>
            <a:spLocks/>
          </p:cNvSpPr>
          <p:nvPr/>
        </p:nvSpPr>
        <p:spPr bwMode="auto">
          <a:xfrm rot="5400000">
            <a:off x="726281" y="1091407"/>
            <a:ext cx="180975" cy="125412"/>
          </a:xfrm>
          <a:prstGeom prst="triangle">
            <a:avLst>
              <a:gd name="adj" fmla="val 50000"/>
            </a:avLst>
          </a:prstGeom>
          <a:solidFill>
            <a:srgbClr val="FFFFFF">
              <a:alpha val="70000"/>
            </a:srgbClr>
          </a:solidFill>
          <a:ln>
            <a:noFill/>
          </a:ln>
          <a:extLst>
            <a:ext uri="{91240B29-F687-4f45-9708-019B960494DF}">
              <a14:hiddenLine xmlns:a14="http://schemas.microsoft.com/office/drawing/2010/main" xmlns="" w="25400" cap="flat">
                <a:solidFill>
                  <a:srgbClr val="FFFFFF">
                    <a:alpha val="70000"/>
                  </a:srgbClr>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rtl="0" fontAlgn="base">
        <a:spcBef>
          <a:spcPct val="0"/>
        </a:spcBef>
        <a:spcAft>
          <a:spcPct val="0"/>
        </a:spcAft>
        <a:defRPr sz="3600">
          <a:solidFill>
            <a:schemeClr val="tx1"/>
          </a:solidFill>
          <a:latin typeface="+mj-lt"/>
          <a:ea typeface="+mj-ea"/>
          <a:cs typeface="+mj-cs"/>
          <a:sym typeface="Roboto Regular" charset="0"/>
        </a:defRPr>
      </a:lvl1pPr>
      <a:lvl2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2pPr>
      <a:lvl3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3pPr>
      <a:lvl4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4pPr>
      <a:lvl5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5pPr>
      <a:lvl6pPr marL="4572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6pPr>
      <a:lvl7pPr marL="9144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7pPr>
      <a:lvl8pPr marL="13716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8pPr>
      <a:lvl9pPr marL="18288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9pPr>
    </p:titleStyle>
    <p:bodyStyle>
      <a:lvl1pPr algn="ctr" rtl="0" fontAlgn="base">
        <a:spcBef>
          <a:spcPct val="0"/>
        </a:spcBef>
        <a:spcAft>
          <a:spcPct val="0"/>
        </a:spcAft>
        <a:defRPr sz="3600">
          <a:solidFill>
            <a:schemeClr val="tx1"/>
          </a:solidFill>
          <a:latin typeface="+mn-lt"/>
          <a:ea typeface="+mn-ea"/>
          <a:cs typeface="+mn-cs"/>
          <a:sym typeface="Roboto Regular" charset="0"/>
        </a:defRPr>
      </a:lvl1pPr>
      <a:lvl2pPr algn="ctr" rtl="0" fontAlgn="base">
        <a:spcBef>
          <a:spcPct val="0"/>
        </a:spcBef>
        <a:spcAft>
          <a:spcPct val="0"/>
        </a:spcAft>
        <a:defRPr sz="3600">
          <a:solidFill>
            <a:schemeClr val="tx1"/>
          </a:solidFill>
          <a:latin typeface="+mn-lt"/>
          <a:ea typeface="+mn-ea"/>
          <a:cs typeface="+mn-cs"/>
          <a:sym typeface="Roboto Regular" charset="0"/>
        </a:defRPr>
      </a:lvl2pPr>
      <a:lvl3pPr algn="ctr" rtl="0" fontAlgn="base">
        <a:spcBef>
          <a:spcPct val="0"/>
        </a:spcBef>
        <a:spcAft>
          <a:spcPct val="0"/>
        </a:spcAft>
        <a:defRPr sz="3600">
          <a:solidFill>
            <a:schemeClr val="tx1"/>
          </a:solidFill>
          <a:latin typeface="+mn-lt"/>
          <a:ea typeface="+mn-ea"/>
          <a:cs typeface="+mn-cs"/>
          <a:sym typeface="Roboto Regular" charset="0"/>
        </a:defRPr>
      </a:lvl3pPr>
      <a:lvl4pPr algn="ctr" rtl="0" fontAlgn="base">
        <a:spcBef>
          <a:spcPct val="0"/>
        </a:spcBef>
        <a:spcAft>
          <a:spcPct val="0"/>
        </a:spcAft>
        <a:defRPr sz="3600">
          <a:solidFill>
            <a:schemeClr val="tx1"/>
          </a:solidFill>
          <a:latin typeface="+mn-lt"/>
          <a:ea typeface="+mn-ea"/>
          <a:cs typeface="+mn-cs"/>
          <a:sym typeface="Roboto Regular" charset="0"/>
        </a:defRPr>
      </a:lvl4pPr>
      <a:lvl5pPr algn="ctr" rtl="0" fontAlgn="base">
        <a:spcBef>
          <a:spcPct val="0"/>
        </a:spcBef>
        <a:spcAft>
          <a:spcPct val="0"/>
        </a:spcAft>
        <a:defRPr sz="3600">
          <a:solidFill>
            <a:schemeClr val="tx1"/>
          </a:solidFill>
          <a:latin typeface="+mn-lt"/>
          <a:ea typeface="+mn-ea"/>
          <a:cs typeface="+mn-cs"/>
          <a:sym typeface="Roboto Regular" charset="0"/>
        </a:defRPr>
      </a:lvl5pPr>
      <a:lvl6pPr marL="457200" algn="ctr" rtl="0" fontAlgn="base">
        <a:spcBef>
          <a:spcPct val="0"/>
        </a:spcBef>
        <a:spcAft>
          <a:spcPct val="0"/>
        </a:spcAft>
        <a:defRPr sz="3600">
          <a:solidFill>
            <a:schemeClr val="tx1"/>
          </a:solidFill>
          <a:latin typeface="+mn-lt"/>
          <a:ea typeface="+mn-ea"/>
          <a:cs typeface="+mn-cs"/>
          <a:sym typeface="Roboto Regular" charset="0"/>
        </a:defRPr>
      </a:lvl6pPr>
      <a:lvl7pPr marL="914400" algn="ctr" rtl="0" fontAlgn="base">
        <a:spcBef>
          <a:spcPct val="0"/>
        </a:spcBef>
        <a:spcAft>
          <a:spcPct val="0"/>
        </a:spcAft>
        <a:defRPr sz="3600">
          <a:solidFill>
            <a:schemeClr val="tx1"/>
          </a:solidFill>
          <a:latin typeface="+mn-lt"/>
          <a:ea typeface="+mn-ea"/>
          <a:cs typeface="+mn-cs"/>
          <a:sym typeface="Roboto Regular" charset="0"/>
        </a:defRPr>
      </a:lvl7pPr>
      <a:lvl8pPr marL="1371600" algn="ctr" rtl="0" fontAlgn="base">
        <a:spcBef>
          <a:spcPct val="0"/>
        </a:spcBef>
        <a:spcAft>
          <a:spcPct val="0"/>
        </a:spcAft>
        <a:defRPr sz="3600">
          <a:solidFill>
            <a:schemeClr val="tx1"/>
          </a:solidFill>
          <a:latin typeface="+mn-lt"/>
          <a:ea typeface="+mn-ea"/>
          <a:cs typeface="+mn-cs"/>
          <a:sym typeface="Roboto Regular" charset="0"/>
        </a:defRPr>
      </a:lvl8pPr>
      <a:lvl9pPr marL="1828800" algn="ctr" rtl="0" fontAlgn="base">
        <a:spcBef>
          <a:spcPct val="0"/>
        </a:spcBef>
        <a:spcAft>
          <a:spcPct val="0"/>
        </a:spcAft>
        <a:defRPr sz="3600">
          <a:solidFill>
            <a:schemeClr val="tx1"/>
          </a:solidFill>
          <a:latin typeface="+mn-lt"/>
          <a:ea typeface="+mn-ea"/>
          <a:cs typeface="+mn-cs"/>
          <a:sym typeface="Roboto Regula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200" name="Group 8"/>
          <p:cNvGrpSpPr>
            <a:grpSpLocks/>
          </p:cNvGrpSpPr>
          <p:nvPr/>
        </p:nvGrpSpPr>
        <p:grpSpPr bwMode="auto">
          <a:xfrm>
            <a:off x="457" y="-86020"/>
            <a:ext cx="24382820" cy="9036578"/>
            <a:chOff x="921" y="-1001"/>
            <a:chExt cx="10945" cy="3389"/>
          </a:xfrm>
        </p:grpSpPr>
        <p:sp>
          <p:nvSpPr>
            <p:cNvPr id="8194" name="Rectangle 2"/>
            <p:cNvSpPr>
              <a:spLocks/>
            </p:cNvSpPr>
            <p:nvPr/>
          </p:nvSpPr>
          <p:spPr bwMode="auto">
            <a:xfrm>
              <a:off x="921" y="-1001"/>
              <a:ext cx="10945" cy="25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panose="020B0502040204020203" pitchFamily="34" charset="0"/>
                  <a:ea typeface="ＭＳ Ｐゴシック" charset="0"/>
                  <a:cs typeface="Segoe UI" panose="020B0502040204020203" pitchFamily="34" charset="0"/>
                  <a:sym typeface="Open Sans Light" charset="0"/>
                </a:rPr>
                <a:t>Statistical Analysis of a Chess</a:t>
              </a:r>
              <a:r>
                <a:rPr kumimoji="0" lang="en-US" sz="8000" b="0" i="0" u="none" strike="noStrike" kern="1200" cap="none" spc="0" normalizeH="0" baseline="0" noProof="0" dirty="0">
                  <a:ln>
                    <a:noFill/>
                  </a:ln>
                  <a:solidFill>
                    <a:srgbClr val="92D050"/>
                  </a:solidFill>
                  <a:effectLst/>
                  <a:uLnTx/>
                  <a:uFillTx/>
                  <a:latin typeface="Segoe UI" panose="020B0502040204020203" pitchFamily="34" charset="0"/>
                  <a:ea typeface="ＭＳ Ｐゴシック" charset="0"/>
                  <a:cs typeface="Segoe UI" panose="020B0502040204020203" pitchFamily="34" charset="0"/>
                  <a:sym typeface="Open Sans Light" charset="0"/>
                </a:rPr>
                <a:t> </a:t>
              </a:r>
              <a:r>
                <a:rPr kumimoji="0" lang="en-US" sz="8000" b="0" i="0" u="none" strike="noStrike" kern="1200" cap="none" spc="0" normalizeH="0" baseline="0" noProof="0" dirty="0">
                  <a:ln>
                    <a:noFill/>
                  </a:ln>
                  <a:solidFill>
                    <a:schemeClr val="bg1"/>
                  </a:solidFill>
                  <a:effectLst/>
                  <a:uLnTx/>
                  <a:uFillTx/>
                  <a:latin typeface="Segoe UI" panose="020B0502040204020203" pitchFamily="34" charset="0"/>
                  <a:ea typeface="ＭＳ Ｐゴシック" charset="0"/>
                  <a:cs typeface="Segoe UI" panose="020B0502040204020203" pitchFamily="34" charset="0"/>
                  <a:sym typeface="Open Sans Light" charset="0"/>
                </a:rPr>
                <a:t>Player</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panose="020B0502040204020203" pitchFamily="34" charset="0"/>
                  <a:ea typeface="ＭＳ Ｐゴシック" charset="0"/>
                  <a:cs typeface="Segoe UI" panose="020B0502040204020203" pitchFamily="34" charset="0"/>
                  <a:sym typeface="Open Sans Light" charset="0"/>
                </a:rPr>
                <a:t> using Data Science Pipeline.</a:t>
              </a:r>
            </a:p>
          </p:txBody>
        </p:sp>
        <p:pic>
          <p:nvPicPr>
            <p:cNvPr id="8196" name="Picture 4"/>
            <p:cNvPicPr>
              <a:picLocks noChangeAspect="1" noChangeArrowheads="1"/>
            </p:cNvPicPr>
            <p:nvPr/>
          </p:nvPicPr>
          <p:blipFill>
            <a:blip r:embed="rId3"/>
            <a:srcRect/>
            <a:stretch/>
          </p:blipFill>
          <p:spPr bwMode="auto">
            <a:xfrm>
              <a:off x="5877" y="1522"/>
              <a:ext cx="1033" cy="8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grpSp>
      <p:sp>
        <p:nvSpPr>
          <p:cNvPr id="6" name="TextBox 5">
            <a:extLst>
              <a:ext uri="{FF2B5EF4-FFF2-40B4-BE49-F238E27FC236}">
                <a16:creationId xmlns:a16="http://schemas.microsoft.com/office/drawing/2014/main" id="{C2D2D9B5-6CB8-48BC-9409-16B52CCD8367}"/>
              </a:ext>
            </a:extLst>
          </p:cNvPr>
          <p:cNvSpPr txBox="1"/>
          <p:nvPr/>
        </p:nvSpPr>
        <p:spPr>
          <a:xfrm>
            <a:off x="-7776" y="10169758"/>
            <a:ext cx="24382820" cy="1184042"/>
          </a:xfrm>
          <a:prstGeom prst="rect">
            <a:avLst/>
          </a:prstGeom>
          <a:noFill/>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5400" b="0" i="0" u="none" strike="noStrike" kern="1200" cap="none" spc="0" normalizeH="0" baseline="0" noProof="0" dirty="0">
                <a:ln>
                  <a:noFill/>
                </a:ln>
                <a:solidFill>
                  <a:schemeClr val="bg1"/>
                </a:solidFill>
                <a:effectLst/>
                <a:uLnTx/>
                <a:uFillTx/>
                <a:latin typeface="Segoe UI" panose="020B0502040204020203" pitchFamily="34" charset="0"/>
                <a:ea typeface="ＭＳ Ｐゴシック" charset="0"/>
                <a:cs typeface="Segoe UI" panose="020B0502040204020203" pitchFamily="34" charset="0"/>
                <a:sym typeface="Open Sans Light" charset="0"/>
              </a:rPr>
              <a:t>Paper ID : P011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450974" y="838200"/>
            <a:ext cx="7769226"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Module - 1  :  Player Analysis</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extBox 8">
            <a:extLst>
              <a:ext uri="{FF2B5EF4-FFF2-40B4-BE49-F238E27FC236}">
                <a16:creationId xmlns:a16="http://schemas.microsoft.com/office/drawing/2014/main" id="{F292D905-C4BA-4306-B582-57385504196C}"/>
              </a:ext>
            </a:extLst>
          </p:cNvPr>
          <p:cNvSpPr txBox="1"/>
          <p:nvPr/>
        </p:nvSpPr>
        <p:spPr>
          <a:xfrm>
            <a:off x="0" y="1923104"/>
            <a:ext cx="22402800" cy="3795141"/>
          </a:xfrm>
          <a:prstGeom prst="rect">
            <a:avLst/>
          </a:prstGeom>
          <a:noFill/>
        </p:spPr>
        <p:txBody>
          <a:bodyPr wrap="square" rtlCol="0">
            <a:spAutoFit/>
          </a:bodyPr>
          <a:lstStyle/>
          <a:p>
            <a:pPr lvl="4" algn="l">
              <a:lnSpc>
                <a:spcPct val="150000"/>
              </a:lnSpc>
            </a:pPr>
            <a:r>
              <a:rPr lang="en-IN" u="sng" dirty="0">
                <a:solidFill>
                  <a:schemeClr val="bg1"/>
                </a:solidFill>
                <a:latin typeface="Bahnschrift Light" panose="020B0502040204020203" pitchFamily="34" charset="0"/>
              </a:rPr>
              <a:t>Working</a:t>
            </a:r>
            <a:r>
              <a:rPr lang="en-IN" dirty="0">
                <a:solidFill>
                  <a:schemeClr val="bg1"/>
                </a:solidFill>
                <a:latin typeface="Bahnschrift Light" panose="020B0502040204020203" pitchFamily="34" charset="0"/>
              </a:rPr>
              <a:t> :</a:t>
            </a:r>
          </a:p>
          <a:p>
            <a:pPr marL="2286000" lvl="3" indent="-914400" algn="l">
              <a:lnSpc>
                <a:spcPct val="150000"/>
              </a:lnSpc>
              <a:buAutoNum type="arabicPeriod" startAt="4"/>
            </a:pPr>
            <a:r>
              <a:rPr lang="en-IN" dirty="0">
                <a:solidFill>
                  <a:schemeClr val="bg1"/>
                </a:solidFill>
                <a:latin typeface="Bahnschrift Light" panose="020B0502040204020203" pitchFamily="34" charset="0"/>
              </a:rPr>
              <a:t> A Decision Tree classifier, classifies each games into clusters of related openings.</a:t>
            </a:r>
          </a:p>
        </p:txBody>
      </p:sp>
      <p:pic>
        <p:nvPicPr>
          <p:cNvPr id="5" name="Picture 4">
            <a:extLst>
              <a:ext uri="{FF2B5EF4-FFF2-40B4-BE49-F238E27FC236}">
                <a16:creationId xmlns:a16="http://schemas.microsoft.com/office/drawing/2014/main" id="{3BBF7DB4-1C2A-4946-88EF-AFC78052A45E}"/>
              </a:ext>
            </a:extLst>
          </p:cNvPr>
          <p:cNvPicPr>
            <a:picLocks noChangeAspect="1"/>
          </p:cNvPicPr>
          <p:nvPr/>
        </p:nvPicPr>
        <p:blipFill>
          <a:blip r:embed="rId3"/>
          <a:stretch>
            <a:fillRect/>
          </a:stretch>
        </p:blipFill>
        <p:spPr>
          <a:xfrm>
            <a:off x="3200400" y="6148988"/>
            <a:ext cx="8991600" cy="6998230"/>
          </a:xfrm>
          <a:prstGeom prst="rect">
            <a:avLst/>
          </a:prstGeom>
        </p:spPr>
      </p:pic>
      <p:pic>
        <p:nvPicPr>
          <p:cNvPr id="8" name="Picture 7">
            <a:extLst>
              <a:ext uri="{FF2B5EF4-FFF2-40B4-BE49-F238E27FC236}">
                <a16:creationId xmlns:a16="http://schemas.microsoft.com/office/drawing/2014/main" id="{D5CDD767-3A63-4673-9400-08547CFF991E}"/>
              </a:ext>
            </a:extLst>
          </p:cNvPr>
          <p:cNvPicPr>
            <a:picLocks noChangeAspect="1"/>
          </p:cNvPicPr>
          <p:nvPr/>
        </p:nvPicPr>
        <p:blipFill>
          <a:blip r:embed="rId4"/>
          <a:stretch>
            <a:fillRect/>
          </a:stretch>
        </p:blipFill>
        <p:spPr>
          <a:xfrm>
            <a:off x="12647520" y="4724400"/>
            <a:ext cx="7545480" cy="8422818"/>
          </a:xfrm>
          <a:prstGeom prst="rect">
            <a:avLst/>
          </a:prstGeom>
        </p:spPr>
      </p:pic>
    </p:spTree>
    <p:extLst>
      <p:ext uri="{BB962C8B-B14F-4D97-AF65-F5344CB8AC3E}">
        <p14:creationId xmlns:p14="http://schemas.microsoft.com/office/powerpoint/2010/main" val="706144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450974" y="838200"/>
            <a:ext cx="7769226"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Module - 1  :  Player Analysis</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extBox 8">
            <a:extLst>
              <a:ext uri="{FF2B5EF4-FFF2-40B4-BE49-F238E27FC236}">
                <a16:creationId xmlns:a16="http://schemas.microsoft.com/office/drawing/2014/main" id="{F292D905-C4BA-4306-B582-57385504196C}"/>
              </a:ext>
            </a:extLst>
          </p:cNvPr>
          <p:cNvSpPr txBox="1"/>
          <p:nvPr/>
        </p:nvSpPr>
        <p:spPr>
          <a:xfrm>
            <a:off x="0" y="1923104"/>
            <a:ext cx="23393400" cy="3795141"/>
          </a:xfrm>
          <a:prstGeom prst="rect">
            <a:avLst/>
          </a:prstGeom>
          <a:noFill/>
        </p:spPr>
        <p:txBody>
          <a:bodyPr wrap="square" rtlCol="0">
            <a:spAutoFit/>
          </a:bodyPr>
          <a:lstStyle/>
          <a:p>
            <a:pPr lvl="4" algn="l">
              <a:lnSpc>
                <a:spcPct val="150000"/>
              </a:lnSpc>
            </a:pPr>
            <a:r>
              <a:rPr lang="en-IN" u="sng" dirty="0">
                <a:solidFill>
                  <a:schemeClr val="bg1"/>
                </a:solidFill>
                <a:latin typeface="Bahnschrift Light" panose="020B0502040204020203" pitchFamily="34" charset="0"/>
              </a:rPr>
              <a:t>Working</a:t>
            </a:r>
            <a:r>
              <a:rPr lang="en-IN" dirty="0">
                <a:solidFill>
                  <a:schemeClr val="bg1"/>
                </a:solidFill>
                <a:latin typeface="Bahnschrift Light" panose="020B0502040204020203" pitchFamily="34" charset="0"/>
              </a:rPr>
              <a:t> :</a:t>
            </a:r>
          </a:p>
          <a:p>
            <a:pPr marL="2286000" lvl="3" indent="-914400" algn="l">
              <a:lnSpc>
                <a:spcPct val="150000"/>
              </a:lnSpc>
              <a:buAutoNum type="arabicPeriod" startAt="5"/>
            </a:pPr>
            <a:r>
              <a:rPr lang="en-IN" dirty="0">
                <a:solidFill>
                  <a:schemeClr val="bg1"/>
                </a:solidFill>
                <a:latin typeface="Bahnschrift Light" panose="020B0502040204020203" pitchFamily="34" charset="0"/>
              </a:rPr>
              <a:t> These clusters are used to plot the data points ( using Seaborn and Matplotlib ) and calculate win probabilities as white or black.</a:t>
            </a:r>
          </a:p>
        </p:txBody>
      </p:sp>
      <p:pic>
        <p:nvPicPr>
          <p:cNvPr id="7" name="Picture 2">
            <a:extLst>
              <a:ext uri="{FF2B5EF4-FFF2-40B4-BE49-F238E27FC236}">
                <a16:creationId xmlns:a16="http://schemas.microsoft.com/office/drawing/2014/main" id="{65279CD5-973F-4094-8FFC-A93830982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830008"/>
            <a:ext cx="11277600" cy="56123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Matplotlib - Introduction to Python Plots with Examples | ML+">
            <a:extLst>
              <a:ext uri="{FF2B5EF4-FFF2-40B4-BE49-F238E27FC236}">
                <a16:creationId xmlns:a16="http://schemas.microsoft.com/office/drawing/2014/main" id="{C849BBCB-BA07-4E22-B6D2-6BABF1641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6800" y="6803571"/>
            <a:ext cx="11277600"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500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450974" y="838200"/>
            <a:ext cx="9902826"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Module - 2  :  Opponent Comparison</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extBox 8">
            <a:extLst>
              <a:ext uri="{FF2B5EF4-FFF2-40B4-BE49-F238E27FC236}">
                <a16:creationId xmlns:a16="http://schemas.microsoft.com/office/drawing/2014/main" id="{F292D905-C4BA-4306-B582-57385504196C}"/>
              </a:ext>
            </a:extLst>
          </p:cNvPr>
          <p:cNvSpPr txBox="1"/>
          <p:nvPr/>
        </p:nvSpPr>
        <p:spPr>
          <a:xfrm>
            <a:off x="0" y="2362200"/>
            <a:ext cx="22402800" cy="10258449"/>
          </a:xfrm>
          <a:prstGeom prst="rect">
            <a:avLst/>
          </a:prstGeom>
          <a:noFill/>
        </p:spPr>
        <p:txBody>
          <a:bodyPr wrap="square" rtlCol="0">
            <a:spAutoFit/>
          </a:bodyPr>
          <a:lstStyle/>
          <a:p>
            <a:pPr lvl="4" algn="l">
              <a:lnSpc>
                <a:spcPct val="150000"/>
              </a:lnSpc>
            </a:pPr>
            <a:r>
              <a:rPr lang="en-IN" u="sng" dirty="0">
                <a:solidFill>
                  <a:schemeClr val="bg1"/>
                </a:solidFill>
                <a:latin typeface="Bahnschrift Light" panose="020B0502040204020203" pitchFamily="34" charset="0"/>
              </a:rPr>
              <a:t>Function</a:t>
            </a:r>
            <a:r>
              <a:rPr lang="en-IN" dirty="0">
                <a:solidFill>
                  <a:schemeClr val="bg1"/>
                </a:solidFill>
                <a:latin typeface="Bahnschrift Light" panose="020B0502040204020203" pitchFamily="34" charset="0"/>
              </a:rPr>
              <a:t> : </a:t>
            </a:r>
          </a:p>
          <a:p>
            <a:pPr lvl="4" algn="l">
              <a:lnSpc>
                <a:spcPct val="150000"/>
              </a:lnSpc>
            </a:pPr>
            <a:r>
              <a:rPr lang="en-IN" dirty="0">
                <a:solidFill>
                  <a:schemeClr val="bg1"/>
                </a:solidFill>
                <a:latin typeface="Bahnschrift Light" panose="020B0502040204020203" pitchFamily="34" charset="0"/>
              </a:rPr>
              <a:t> -  This module can be used to study the user’s chances of winning against a particular opponent.</a:t>
            </a:r>
          </a:p>
          <a:p>
            <a:pPr lvl="4" algn="l">
              <a:lnSpc>
                <a:spcPct val="150000"/>
              </a:lnSpc>
            </a:pPr>
            <a:r>
              <a:rPr lang="en-IN" dirty="0">
                <a:solidFill>
                  <a:schemeClr val="bg1"/>
                </a:solidFill>
                <a:latin typeface="Bahnschrift Light" panose="020B0502040204020203" pitchFamily="34" charset="0"/>
              </a:rPr>
              <a:t>-   It provides an in-depth, side-by-side comparison of the user’s vs opponent’s statistical data.</a:t>
            </a:r>
          </a:p>
          <a:p>
            <a:pPr lvl="4" algn="l">
              <a:lnSpc>
                <a:spcPct val="150000"/>
              </a:lnSpc>
            </a:pPr>
            <a:r>
              <a:rPr lang="en-IN" dirty="0">
                <a:solidFill>
                  <a:schemeClr val="bg1"/>
                </a:solidFill>
                <a:latin typeface="Bahnschrift Light" panose="020B0502040204020203" pitchFamily="34" charset="0"/>
              </a:rPr>
              <a:t> -  It shows rating graphs, opponent’s strengths and weaknesses and how the user can prepare before a match against the specified opponent.</a:t>
            </a:r>
          </a:p>
        </p:txBody>
      </p:sp>
    </p:spTree>
    <p:extLst>
      <p:ext uri="{BB962C8B-B14F-4D97-AF65-F5344CB8AC3E}">
        <p14:creationId xmlns:p14="http://schemas.microsoft.com/office/powerpoint/2010/main" val="426074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450974" y="838200"/>
            <a:ext cx="9902826"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Module - 2  :  Opponent Comparison</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extBox 8">
            <a:extLst>
              <a:ext uri="{FF2B5EF4-FFF2-40B4-BE49-F238E27FC236}">
                <a16:creationId xmlns:a16="http://schemas.microsoft.com/office/drawing/2014/main" id="{F292D905-C4BA-4306-B582-57385504196C}"/>
              </a:ext>
            </a:extLst>
          </p:cNvPr>
          <p:cNvSpPr txBox="1"/>
          <p:nvPr/>
        </p:nvSpPr>
        <p:spPr>
          <a:xfrm>
            <a:off x="0" y="2362200"/>
            <a:ext cx="23774400" cy="7673126"/>
          </a:xfrm>
          <a:prstGeom prst="rect">
            <a:avLst/>
          </a:prstGeom>
          <a:noFill/>
        </p:spPr>
        <p:txBody>
          <a:bodyPr wrap="square" rtlCol="0">
            <a:spAutoFit/>
          </a:bodyPr>
          <a:lstStyle/>
          <a:p>
            <a:pPr lvl="4" algn="l">
              <a:lnSpc>
                <a:spcPct val="150000"/>
              </a:lnSpc>
            </a:pPr>
            <a:r>
              <a:rPr lang="en-IN" u="sng" dirty="0">
                <a:solidFill>
                  <a:schemeClr val="bg1"/>
                </a:solidFill>
                <a:latin typeface="Bahnschrift Light" panose="020B0502040204020203" pitchFamily="34" charset="0"/>
              </a:rPr>
              <a:t>Working</a:t>
            </a:r>
            <a:r>
              <a:rPr lang="en-IN" dirty="0">
                <a:solidFill>
                  <a:schemeClr val="bg1"/>
                </a:solidFill>
                <a:latin typeface="Bahnschrift Light" panose="020B0502040204020203" pitchFamily="34" charset="0"/>
              </a:rPr>
              <a:t> : </a:t>
            </a:r>
          </a:p>
          <a:p>
            <a:pPr marL="2286000" lvl="3" indent="-914400" algn="l">
              <a:lnSpc>
                <a:spcPct val="150000"/>
              </a:lnSpc>
              <a:buAutoNum type="arabicPeriod"/>
            </a:pPr>
            <a:r>
              <a:rPr lang="en-IN" dirty="0">
                <a:solidFill>
                  <a:schemeClr val="bg1"/>
                </a:solidFill>
                <a:latin typeface="Bahnschrift Light" panose="020B0502040204020203" pitchFamily="34" charset="0"/>
              </a:rPr>
              <a:t>System will input the user’s and opponent’s Chess DB username.</a:t>
            </a:r>
          </a:p>
          <a:p>
            <a:pPr marL="2286000" lvl="3" indent="-914400" algn="l">
              <a:lnSpc>
                <a:spcPct val="150000"/>
              </a:lnSpc>
              <a:buAutoNum type="arabicPeriod"/>
            </a:pPr>
            <a:r>
              <a:rPr lang="en-IN" dirty="0">
                <a:solidFill>
                  <a:schemeClr val="bg1"/>
                </a:solidFill>
                <a:latin typeface="Bahnschrift Light" panose="020B0502040204020203" pitchFamily="34" charset="0"/>
              </a:rPr>
              <a:t>All of the game data associated with the usernames is downloaded using API calls.</a:t>
            </a:r>
          </a:p>
          <a:p>
            <a:pPr marL="2286000" lvl="3" indent="-914400" algn="l">
              <a:lnSpc>
                <a:spcPct val="150000"/>
              </a:lnSpc>
              <a:buAutoNum type="arabicPeriod"/>
            </a:pPr>
            <a:r>
              <a:rPr lang="en-IN" dirty="0">
                <a:solidFill>
                  <a:schemeClr val="bg1"/>
                </a:solidFill>
                <a:latin typeface="Bahnschrift Light" panose="020B0502040204020203" pitchFamily="34" charset="0"/>
              </a:rPr>
              <a:t>All other steps are the same as Module – 1, except that it will show a side by side comparison of the derived data. </a:t>
            </a:r>
          </a:p>
        </p:txBody>
      </p:sp>
    </p:spTree>
    <p:extLst>
      <p:ext uri="{BB962C8B-B14F-4D97-AF65-F5344CB8AC3E}">
        <p14:creationId xmlns:p14="http://schemas.microsoft.com/office/powerpoint/2010/main" val="2045602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450974" y="838200"/>
            <a:ext cx="12950826"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Module – 3 &amp; 4  :  Roll Credits and Exit</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extBox 8">
            <a:extLst>
              <a:ext uri="{FF2B5EF4-FFF2-40B4-BE49-F238E27FC236}">
                <a16:creationId xmlns:a16="http://schemas.microsoft.com/office/drawing/2014/main" id="{F292D905-C4BA-4306-B582-57385504196C}"/>
              </a:ext>
            </a:extLst>
          </p:cNvPr>
          <p:cNvSpPr txBox="1"/>
          <p:nvPr/>
        </p:nvSpPr>
        <p:spPr>
          <a:xfrm>
            <a:off x="0" y="2362200"/>
            <a:ext cx="23774400" cy="5949577"/>
          </a:xfrm>
          <a:prstGeom prst="rect">
            <a:avLst/>
          </a:prstGeom>
          <a:noFill/>
        </p:spPr>
        <p:txBody>
          <a:bodyPr wrap="square" rtlCol="0">
            <a:spAutoFit/>
          </a:bodyPr>
          <a:lstStyle/>
          <a:p>
            <a:pPr lvl="4" algn="l">
              <a:lnSpc>
                <a:spcPct val="150000"/>
              </a:lnSpc>
            </a:pPr>
            <a:r>
              <a:rPr lang="en-IN" u="sng" dirty="0">
                <a:solidFill>
                  <a:schemeClr val="bg1"/>
                </a:solidFill>
                <a:latin typeface="Bahnschrift Light" panose="020B0502040204020203" pitchFamily="34" charset="0"/>
              </a:rPr>
              <a:t>Function</a:t>
            </a:r>
            <a:r>
              <a:rPr lang="en-IN" dirty="0">
                <a:solidFill>
                  <a:schemeClr val="bg1"/>
                </a:solidFill>
                <a:latin typeface="Bahnschrift Light" panose="020B0502040204020203" pitchFamily="34" charset="0"/>
              </a:rPr>
              <a:t> : </a:t>
            </a:r>
          </a:p>
          <a:p>
            <a:pPr lvl="4" algn="l"/>
            <a:endParaRPr lang="en-IN" dirty="0">
              <a:solidFill>
                <a:schemeClr val="bg1"/>
              </a:solidFill>
              <a:latin typeface="Bahnschrift Light" panose="020B0502040204020203" pitchFamily="34" charset="0"/>
            </a:endParaRPr>
          </a:p>
          <a:p>
            <a:pPr marL="2286000" lvl="3" indent="-914400" algn="l">
              <a:lnSpc>
                <a:spcPct val="150000"/>
              </a:lnSpc>
              <a:buAutoNum type="arabicPeriod"/>
            </a:pPr>
            <a:r>
              <a:rPr lang="en-IN" dirty="0">
                <a:solidFill>
                  <a:schemeClr val="bg1"/>
                </a:solidFill>
                <a:latin typeface="Bahnschrift Light" panose="020B0502040204020203" pitchFamily="34" charset="0"/>
              </a:rPr>
              <a:t> Roll Credits will give information about the program version, details about the developers and credits to the staff members.</a:t>
            </a:r>
          </a:p>
          <a:p>
            <a:pPr marL="2286000" lvl="3" indent="-914400" algn="l">
              <a:lnSpc>
                <a:spcPct val="150000"/>
              </a:lnSpc>
              <a:buAutoNum type="arabicPeriod"/>
            </a:pPr>
            <a:r>
              <a:rPr lang="en-IN" dirty="0">
                <a:solidFill>
                  <a:schemeClr val="bg1"/>
                </a:solidFill>
                <a:latin typeface="Bahnschrift Light" panose="020B0502040204020203" pitchFamily="34" charset="0"/>
              </a:rPr>
              <a:t> Exit will clear all temporary files and exit the program.</a:t>
            </a:r>
          </a:p>
        </p:txBody>
      </p:sp>
    </p:spTree>
    <p:extLst>
      <p:ext uri="{BB962C8B-B14F-4D97-AF65-F5344CB8AC3E}">
        <p14:creationId xmlns:p14="http://schemas.microsoft.com/office/powerpoint/2010/main" val="348762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F6A3624-191D-4B3D-A113-DA27556D0CDF}"/>
              </a:ext>
            </a:extLst>
          </p:cNvPr>
          <p:cNvSpPr/>
          <p:nvPr/>
        </p:nvSpPr>
        <p:spPr bwMode="auto">
          <a:xfrm>
            <a:off x="14249400" y="2590800"/>
            <a:ext cx="8229600" cy="1309373"/>
          </a:xfrm>
          <a:prstGeom prst="rect">
            <a:avLst/>
          </a:prstGeom>
          <a:noFill/>
          <a:ln w="25400" cap="flat" cmpd="sng" algn="ctr">
            <a:solidFill>
              <a:schemeClr val="bg1">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IN" sz="48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236537"/>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3810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3">
            <a:extLst>
              <a:ext uri="{FF2B5EF4-FFF2-40B4-BE49-F238E27FC236}">
                <a16:creationId xmlns:a16="http://schemas.microsoft.com/office/drawing/2014/main" id="{8C0E575A-00C5-4D52-9720-BBDEA444A6E0}"/>
              </a:ext>
            </a:extLst>
          </p:cNvPr>
          <p:cNvSpPr>
            <a:spLocks/>
          </p:cNvSpPr>
          <p:nvPr/>
        </p:nvSpPr>
        <p:spPr bwMode="auto">
          <a:xfrm>
            <a:off x="1676400" y="466414"/>
            <a:ext cx="12876766" cy="10483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lnSpc>
                <a:spcPct val="150000"/>
              </a:lnSpc>
            </a:pPr>
            <a:r>
              <a:rPr lang="en-US" sz="6400" dirty="0">
                <a:solidFill>
                  <a:schemeClr val="bg1"/>
                </a:solidFill>
                <a:latin typeface="Open Sans Light" charset="0"/>
                <a:ea typeface="ＭＳ Ｐゴシック" charset="0"/>
                <a:cs typeface="Open Sans Light" charset="0"/>
                <a:sym typeface="Open Sans Light" charset="0"/>
              </a:rPr>
              <a:t>Typical Data Science Pipeline</a:t>
            </a:r>
            <a:endParaRPr lang="en-US" sz="4200" dirty="0">
              <a:solidFill>
                <a:schemeClr val="bg1"/>
              </a:solidFill>
              <a:latin typeface="Open Sans Light Italic" charset="0"/>
              <a:ea typeface="ＭＳ Ｐゴシック" charset="0"/>
              <a:cs typeface="Open Sans Light Italic" charset="0"/>
              <a:sym typeface="Open Sans Light Italic" charset="0"/>
            </a:endParaRPr>
          </a:p>
        </p:txBody>
      </p:sp>
      <p:graphicFrame>
        <p:nvGraphicFramePr>
          <p:cNvPr id="9" name="Diagram 8">
            <a:extLst>
              <a:ext uri="{FF2B5EF4-FFF2-40B4-BE49-F238E27FC236}">
                <a16:creationId xmlns:a16="http://schemas.microsoft.com/office/drawing/2014/main" id="{E9CF8092-FC1E-4E6C-B898-8011C5A538C4}"/>
              </a:ext>
            </a:extLst>
          </p:cNvPr>
          <p:cNvGraphicFramePr/>
          <p:nvPr>
            <p:extLst>
              <p:ext uri="{D42A27DB-BD31-4B8C-83A1-F6EECF244321}">
                <p14:modId xmlns:p14="http://schemas.microsoft.com/office/powerpoint/2010/main" val="3906833491"/>
              </p:ext>
            </p:extLst>
          </p:nvPr>
        </p:nvGraphicFramePr>
        <p:xfrm>
          <a:off x="1447800" y="2185874"/>
          <a:ext cx="10489166" cy="10837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0" name="Straight Arrow Connector 19">
            <a:extLst>
              <a:ext uri="{FF2B5EF4-FFF2-40B4-BE49-F238E27FC236}">
                <a16:creationId xmlns:a16="http://schemas.microsoft.com/office/drawing/2014/main" id="{9A0B0A6B-9C9E-48C7-AAF5-3444DD744E49}"/>
              </a:ext>
            </a:extLst>
          </p:cNvPr>
          <p:cNvCxnSpPr>
            <a:cxnSpLocks/>
          </p:cNvCxnSpPr>
          <p:nvPr/>
        </p:nvCxnSpPr>
        <p:spPr bwMode="auto">
          <a:xfrm>
            <a:off x="11277600" y="5105400"/>
            <a:ext cx="2133600" cy="0"/>
          </a:xfrm>
          <a:prstGeom prst="straightConnector1">
            <a:avLst/>
          </a:prstGeom>
          <a:blipFill dpi="0" rotWithShape="0">
            <a:blip r:embed="rId8"/>
            <a:srcRect/>
            <a:tile tx="0" ty="0" sx="100000" sy="100000" flip="none" algn="tl"/>
          </a:blipFill>
          <a:ln w="76200" cap="flat" cmpd="sng" algn="ctr">
            <a:solidFill>
              <a:schemeClr val="bg1">
                <a:lumMod val="65000"/>
              </a:schemeClr>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Arrow Connector 22">
            <a:extLst>
              <a:ext uri="{FF2B5EF4-FFF2-40B4-BE49-F238E27FC236}">
                <a16:creationId xmlns:a16="http://schemas.microsoft.com/office/drawing/2014/main" id="{72F41D9C-FA57-4955-8D6D-A1C3C1BCA284}"/>
              </a:ext>
            </a:extLst>
          </p:cNvPr>
          <p:cNvCxnSpPr>
            <a:cxnSpLocks/>
          </p:cNvCxnSpPr>
          <p:nvPr/>
        </p:nvCxnSpPr>
        <p:spPr bwMode="auto">
          <a:xfrm>
            <a:off x="11277600" y="3429000"/>
            <a:ext cx="2133600" cy="0"/>
          </a:xfrm>
          <a:prstGeom prst="straightConnector1">
            <a:avLst/>
          </a:prstGeom>
          <a:blipFill dpi="0" rotWithShape="0">
            <a:blip r:embed="rId8"/>
            <a:srcRect/>
            <a:tile tx="0" ty="0" sx="100000" sy="100000" flip="none" algn="tl"/>
          </a:blipFill>
          <a:ln w="76200" cap="flat" cmpd="sng" algn="ctr">
            <a:solidFill>
              <a:schemeClr val="bg1">
                <a:lumMod val="65000"/>
              </a:schemeClr>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Arrow Connector 26">
            <a:extLst>
              <a:ext uri="{FF2B5EF4-FFF2-40B4-BE49-F238E27FC236}">
                <a16:creationId xmlns:a16="http://schemas.microsoft.com/office/drawing/2014/main" id="{62BAED77-A9D3-4276-99F4-C73539CEF6D2}"/>
              </a:ext>
            </a:extLst>
          </p:cNvPr>
          <p:cNvCxnSpPr>
            <a:cxnSpLocks/>
          </p:cNvCxnSpPr>
          <p:nvPr/>
        </p:nvCxnSpPr>
        <p:spPr bwMode="auto">
          <a:xfrm>
            <a:off x="11277600" y="6705600"/>
            <a:ext cx="2133600" cy="0"/>
          </a:xfrm>
          <a:prstGeom prst="straightConnector1">
            <a:avLst/>
          </a:prstGeom>
          <a:blipFill dpi="0" rotWithShape="0">
            <a:blip r:embed="rId8"/>
            <a:srcRect/>
            <a:tile tx="0" ty="0" sx="100000" sy="100000" flip="none" algn="tl"/>
          </a:blipFill>
          <a:ln w="76200" cap="flat" cmpd="sng" algn="ctr">
            <a:solidFill>
              <a:schemeClr val="bg1">
                <a:lumMod val="65000"/>
              </a:schemeClr>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Arrow Connector 27">
            <a:extLst>
              <a:ext uri="{FF2B5EF4-FFF2-40B4-BE49-F238E27FC236}">
                <a16:creationId xmlns:a16="http://schemas.microsoft.com/office/drawing/2014/main" id="{595A09C1-4235-4705-8E91-986C73C35A9D}"/>
              </a:ext>
            </a:extLst>
          </p:cNvPr>
          <p:cNvCxnSpPr>
            <a:cxnSpLocks/>
          </p:cNvCxnSpPr>
          <p:nvPr/>
        </p:nvCxnSpPr>
        <p:spPr bwMode="auto">
          <a:xfrm>
            <a:off x="11277600" y="8458200"/>
            <a:ext cx="2133600" cy="0"/>
          </a:xfrm>
          <a:prstGeom prst="straightConnector1">
            <a:avLst/>
          </a:prstGeom>
          <a:blipFill dpi="0" rotWithShape="0">
            <a:blip r:embed="rId8"/>
            <a:srcRect/>
            <a:tile tx="0" ty="0" sx="100000" sy="100000" flip="none" algn="tl"/>
          </a:blipFill>
          <a:ln w="76200" cap="flat" cmpd="sng" algn="ctr">
            <a:solidFill>
              <a:schemeClr val="bg1">
                <a:lumMod val="65000"/>
              </a:schemeClr>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Arrow Connector 28">
            <a:extLst>
              <a:ext uri="{FF2B5EF4-FFF2-40B4-BE49-F238E27FC236}">
                <a16:creationId xmlns:a16="http://schemas.microsoft.com/office/drawing/2014/main" id="{2B4B44A5-C2AF-4527-A2B4-9394A692D98D}"/>
              </a:ext>
            </a:extLst>
          </p:cNvPr>
          <p:cNvCxnSpPr>
            <a:cxnSpLocks/>
          </p:cNvCxnSpPr>
          <p:nvPr/>
        </p:nvCxnSpPr>
        <p:spPr bwMode="auto">
          <a:xfrm>
            <a:off x="11277600" y="10210800"/>
            <a:ext cx="2133600" cy="0"/>
          </a:xfrm>
          <a:prstGeom prst="straightConnector1">
            <a:avLst/>
          </a:prstGeom>
          <a:blipFill dpi="0" rotWithShape="0">
            <a:blip r:embed="rId8"/>
            <a:srcRect/>
            <a:tile tx="0" ty="0" sx="100000" sy="100000" flip="none" algn="tl"/>
          </a:blipFill>
          <a:ln w="76200" cap="flat" cmpd="sng" algn="ctr">
            <a:solidFill>
              <a:schemeClr val="bg1">
                <a:lumMod val="65000"/>
              </a:schemeClr>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Arrow Connector 29">
            <a:extLst>
              <a:ext uri="{FF2B5EF4-FFF2-40B4-BE49-F238E27FC236}">
                <a16:creationId xmlns:a16="http://schemas.microsoft.com/office/drawing/2014/main" id="{B80347E0-D53E-4EEF-BC00-50FDCA74314F}"/>
              </a:ext>
            </a:extLst>
          </p:cNvPr>
          <p:cNvCxnSpPr>
            <a:cxnSpLocks/>
          </p:cNvCxnSpPr>
          <p:nvPr/>
        </p:nvCxnSpPr>
        <p:spPr bwMode="auto">
          <a:xfrm>
            <a:off x="11353800" y="11963400"/>
            <a:ext cx="2133600" cy="0"/>
          </a:xfrm>
          <a:prstGeom prst="straightConnector1">
            <a:avLst/>
          </a:prstGeom>
          <a:blipFill dpi="0" rotWithShape="0">
            <a:blip r:embed="rId8"/>
            <a:srcRect/>
            <a:tile tx="0" ty="0" sx="100000" sy="100000" flip="none" algn="tl"/>
          </a:blipFill>
          <a:ln w="76200" cap="flat" cmpd="sng" algn="ctr">
            <a:solidFill>
              <a:schemeClr val="bg1">
                <a:lumMod val="65000"/>
              </a:schemeClr>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5" name="Rectangle 3">
            <a:extLst>
              <a:ext uri="{FF2B5EF4-FFF2-40B4-BE49-F238E27FC236}">
                <a16:creationId xmlns:a16="http://schemas.microsoft.com/office/drawing/2014/main" id="{896FA4F7-1074-4537-A64E-6DC25F846704}"/>
              </a:ext>
            </a:extLst>
          </p:cNvPr>
          <p:cNvSpPr>
            <a:spLocks/>
          </p:cNvSpPr>
          <p:nvPr/>
        </p:nvSpPr>
        <p:spPr bwMode="auto">
          <a:xfrm>
            <a:off x="14249398" y="2590800"/>
            <a:ext cx="8229600" cy="13093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150000"/>
              </a:lnSpc>
            </a:pPr>
            <a:r>
              <a:rPr lang="en-US" sz="5400" dirty="0">
                <a:solidFill>
                  <a:schemeClr val="bg1"/>
                </a:solidFill>
                <a:latin typeface="Open Sans Light" charset="0"/>
                <a:ea typeface="ＭＳ Ｐゴシック" charset="0"/>
                <a:cs typeface="Open Sans Light" charset="0"/>
                <a:sym typeface="Open Sans Light" charset="0"/>
              </a:rPr>
              <a:t>Public APIs of Chess sites</a:t>
            </a:r>
            <a:endParaRPr lang="en-US" sz="3600" dirty="0">
              <a:solidFill>
                <a:schemeClr val="bg1"/>
              </a:solidFill>
              <a:latin typeface="Open Sans Light Italic" charset="0"/>
              <a:ea typeface="ＭＳ Ｐゴシック" charset="0"/>
              <a:cs typeface="Open Sans Light Italic" charset="0"/>
              <a:sym typeface="Open Sans Light Italic" charset="0"/>
            </a:endParaRPr>
          </a:p>
        </p:txBody>
      </p:sp>
      <p:sp>
        <p:nvSpPr>
          <p:cNvPr id="26" name="Rectangle 3">
            <a:extLst>
              <a:ext uri="{FF2B5EF4-FFF2-40B4-BE49-F238E27FC236}">
                <a16:creationId xmlns:a16="http://schemas.microsoft.com/office/drawing/2014/main" id="{E6CFE19E-AB05-45DD-95C9-1826E7AAAA5C}"/>
              </a:ext>
            </a:extLst>
          </p:cNvPr>
          <p:cNvSpPr>
            <a:spLocks/>
          </p:cNvSpPr>
          <p:nvPr/>
        </p:nvSpPr>
        <p:spPr bwMode="auto">
          <a:xfrm>
            <a:off x="14249399" y="4276121"/>
            <a:ext cx="8229600" cy="13626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nSpc>
                <a:spcPct val="150000"/>
              </a:lnSpc>
            </a:pPr>
            <a:r>
              <a:rPr lang="en-US" sz="5400" dirty="0">
                <a:solidFill>
                  <a:schemeClr val="bg1">
                    <a:lumMod val="75000"/>
                  </a:schemeClr>
                </a:solidFill>
                <a:latin typeface="Open Sans Light" charset="0"/>
                <a:ea typeface="ＭＳ Ｐゴシック" charset="0"/>
                <a:cs typeface="Open Sans Light" charset="0"/>
                <a:sym typeface="Open Sans Light" charset="0"/>
              </a:rPr>
              <a:t>NumPy , Pandas</a:t>
            </a:r>
            <a:endParaRPr lang="en-US" sz="3600" dirty="0">
              <a:solidFill>
                <a:schemeClr val="bg1">
                  <a:lumMod val="75000"/>
                </a:schemeClr>
              </a:solidFill>
              <a:latin typeface="Open Sans Light Italic" charset="0"/>
              <a:ea typeface="ＭＳ Ｐゴシック" charset="0"/>
              <a:cs typeface="Open Sans Light Italic" charset="0"/>
              <a:sym typeface="Open Sans Light Italic" charset="0"/>
            </a:endParaRPr>
          </a:p>
        </p:txBody>
      </p:sp>
      <p:sp>
        <p:nvSpPr>
          <p:cNvPr id="32" name="Rectangle 3">
            <a:extLst>
              <a:ext uri="{FF2B5EF4-FFF2-40B4-BE49-F238E27FC236}">
                <a16:creationId xmlns:a16="http://schemas.microsoft.com/office/drawing/2014/main" id="{380AA15A-0D62-4498-A6C3-87A565CF20ED}"/>
              </a:ext>
            </a:extLst>
          </p:cNvPr>
          <p:cNvSpPr>
            <a:spLocks/>
          </p:cNvSpPr>
          <p:nvPr/>
        </p:nvSpPr>
        <p:spPr bwMode="auto">
          <a:xfrm>
            <a:off x="14249399" y="5943600"/>
            <a:ext cx="8229600" cy="12739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150000"/>
              </a:lnSpc>
            </a:pPr>
            <a:r>
              <a:rPr lang="en-US" sz="5400" dirty="0">
                <a:solidFill>
                  <a:schemeClr val="bg1"/>
                </a:solidFill>
                <a:latin typeface="Open Sans Light" charset="0"/>
                <a:ea typeface="ＭＳ Ｐゴシック" charset="0"/>
                <a:cs typeface="Open Sans Light" charset="0"/>
                <a:sym typeface="Open Sans Light" charset="0"/>
              </a:rPr>
              <a:t>Decision Tree Classifiers</a:t>
            </a:r>
            <a:endParaRPr lang="en-US" sz="3600" dirty="0">
              <a:solidFill>
                <a:schemeClr val="bg1"/>
              </a:solidFill>
              <a:latin typeface="Open Sans Light Italic" charset="0"/>
              <a:ea typeface="ＭＳ Ｐゴシック" charset="0"/>
              <a:cs typeface="Open Sans Light Italic" charset="0"/>
              <a:sym typeface="Open Sans Light Italic" charset="0"/>
            </a:endParaRPr>
          </a:p>
        </p:txBody>
      </p:sp>
      <p:sp>
        <p:nvSpPr>
          <p:cNvPr id="34" name="Rectangle 3">
            <a:extLst>
              <a:ext uri="{FF2B5EF4-FFF2-40B4-BE49-F238E27FC236}">
                <a16:creationId xmlns:a16="http://schemas.microsoft.com/office/drawing/2014/main" id="{E886F1F2-D3AC-4845-8986-4CB40AC57235}"/>
              </a:ext>
            </a:extLst>
          </p:cNvPr>
          <p:cNvSpPr>
            <a:spLocks/>
          </p:cNvSpPr>
          <p:nvPr/>
        </p:nvSpPr>
        <p:spPr bwMode="auto">
          <a:xfrm>
            <a:off x="14249399" y="7696200"/>
            <a:ext cx="8229600"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nSpc>
                <a:spcPct val="150000"/>
              </a:lnSpc>
            </a:pPr>
            <a:r>
              <a:rPr lang="en-US" sz="5400" dirty="0">
                <a:solidFill>
                  <a:schemeClr val="bg1">
                    <a:lumMod val="85000"/>
                  </a:schemeClr>
                </a:solidFill>
                <a:latin typeface="Open Sans Light" charset="0"/>
                <a:ea typeface="ＭＳ Ｐゴシック" charset="0"/>
                <a:cs typeface="Open Sans Light" charset="0"/>
                <a:sym typeface="Open Sans Light" charset="0"/>
              </a:rPr>
              <a:t>Seaborn, Matplotlib</a:t>
            </a:r>
            <a:endParaRPr lang="en-US" sz="3600" dirty="0">
              <a:solidFill>
                <a:schemeClr val="bg1">
                  <a:lumMod val="85000"/>
                </a:schemeClr>
              </a:solidFill>
              <a:latin typeface="Open Sans Light Italic" charset="0"/>
              <a:ea typeface="ＭＳ Ｐゴシック" charset="0"/>
              <a:cs typeface="Open Sans Light Italic" charset="0"/>
              <a:sym typeface="Open Sans Light Italic" charset="0"/>
            </a:endParaRPr>
          </a:p>
        </p:txBody>
      </p:sp>
      <p:sp>
        <p:nvSpPr>
          <p:cNvPr id="38" name="Rectangle 37">
            <a:extLst>
              <a:ext uri="{FF2B5EF4-FFF2-40B4-BE49-F238E27FC236}">
                <a16:creationId xmlns:a16="http://schemas.microsoft.com/office/drawing/2014/main" id="{FCB1A066-2C03-49CA-A8A0-AE31715292FB}"/>
              </a:ext>
            </a:extLst>
          </p:cNvPr>
          <p:cNvSpPr/>
          <p:nvPr/>
        </p:nvSpPr>
        <p:spPr bwMode="auto">
          <a:xfrm>
            <a:off x="14249400" y="4419600"/>
            <a:ext cx="8229600" cy="1309373"/>
          </a:xfrm>
          <a:prstGeom prst="rect">
            <a:avLst/>
          </a:prstGeom>
          <a:noFill/>
          <a:ln w="2540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IN" sz="48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39" name="Rectangle 38">
            <a:extLst>
              <a:ext uri="{FF2B5EF4-FFF2-40B4-BE49-F238E27FC236}">
                <a16:creationId xmlns:a16="http://schemas.microsoft.com/office/drawing/2014/main" id="{B2E53F51-A9DF-4993-AF0A-FF4F960A83F8}"/>
              </a:ext>
            </a:extLst>
          </p:cNvPr>
          <p:cNvSpPr/>
          <p:nvPr/>
        </p:nvSpPr>
        <p:spPr bwMode="auto">
          <a:xfrm>
            <a:off x="14249400" y="6096000"/>
            <a:ext cx="8229600" cy="1309373"/>
          </a:xfrm>
          <a:prstGeom prst="rect">
            <a:avLst/>
          </a:prstGeom>
          <a:noFill/>
          <a:ln w="2540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IN" sz="48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41" name="Rectangle 40">
            <a:extLst>
              <a:ext uri="{FF2B5EF4-FFF2-40B4-BE49-F238E27FC236}">
                <a16:creationId xmlns:a16="http://schemas.microsoft.com/office/drawing/2014/main" id="{23300D08-BF77-4F48-B6CA-D1B687CA9FD5}"/>
              </a:ext>
            </a:extLst>
          </p:cNvPr>
          <p:cNvSpPr/>
          <p:nvPr/>
        </p:nvSpPr>
        <p:spPr bwMode="auto">
          <a:xfrm>
            <a:off x="14249400" y="7834627"/>
            <a:ext cx="8229600" cy="1309373"/>
          </a:xfrm>
          <a:prstGeom prst="rect">
            <a:avLst/>
          </a:prstGeom>
          <a:noFill/>
          <a:ln w="2540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IN" sz="48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43" name="Rectangle 3">
            <a:extLst>
              <a:ext uri="{FF2B5EF4-FFF2-40B4-BE49-F238E27FC236}">
                <a16:creationId xmlns:a16="http://schemas.microsoft.com/office/drawing/2014/main" id="{CA8F7A5A-4377-4E13-8080-1684BBA61526}"/>
              </a:ext>
            </a:extLst>
          </p:cNvPr>
          <p:cNvSpPr>
            <a:spLocks/>
          </p:cNvSpPr>
          <p:nvPr/>
        </p:nvSpPr>
        <p:spPr bwMode="auto">
          <a:xfrm>
            <a:off x="14173200" y="9466644"/>
            <a:ext cx="8229600" cy="12775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150000"/>
              </a:lnSpc>
            </a:pPr>
            <a:r>
              <a:rPr lang="en-US" sz="5400" dirty="0">
                <a:solidFill>
                  <a:schemeClr val="bg1"/>
                </a:solidFill>
                <a:latin typeface="Open Sans Light" charset="0"/>
                <a:ea typeface="ＭＳ Ｐゴシック" charset="0"/>
                <a:cs typeface="Open Sans Light" charset="0"/>
                <a:sym typeface="Open Sans Light" charset="0"/>
              </a:rPr>
              <a:t>Front End UI / UX</a:t>
            </a:r>
            <a:endParaRPr lang="en-US" sz="3600" dirty="0">
              <a:solidFill>
                <a:schemeClr val="bg1"/>
              </a:solidFill>
              <a:latin typeface="Open Sans Light Italic" charset="0"/>
              <a:ea typeface="ＭＳ Ｐゴシック" charset="0"/>
              <a:cs typeface="Open Sans Light Italic" charset="0"/>
              <a:sym typeface="Open Sans Light Italic" charset="0"/>
            </a:endParaRPr>
          </a:p>
        </p:txBody>
      </p:sp>
      <p:sp>
        <p:nvSpPr>
          <p:cNvPr id="45" name="Rectangle 44">
            <a:extLst>
              <a:ext uri="{FF2B5EF4-FFF2-40B4-BE49-F238E27FC236}">
                <a16:creationId xmlns:a16="http://schemas.microsoft.com/office/drawing/2014/main" id="{C9037FF1-8217-4C9A-8159-EAA257B00A45}"/>
              </a:ext>
            </a:extLst>
          </p:cNvPr>
          <p:cNvSpPr/>
          <p:nvPr/>
        </p:nvSpPr>
        <p:spPr bwMode="auto">
          <a:xfrm>
            <a:off x="14249400" y="9541439"/>
            <a:ext cx="8229600" cy="1309373"/>
          </a:xfrm>
          <a:prstGeom prst="rect">
            <a:avLst/>
          </a:prstGeom>
          <a:noFill/>
          <a:ln w="25400" cap="flat" cmpd="sng" algn="ctr">
            <a:solidFill>
              <a:schemeClr val="bg1">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IN" sz="48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47" name="Rectangle 3">
            <a:extLst>
              <a:ext uri="{FF2B5EF4-FFF2-40B4-BE49-F238E27FC236}">
                <a16:creationId xmlns:a16="http://schemas.microsoft.com/office/drawing/2014/main" id="{9D986798-010A-4EAE-9C62-F884932E5BA1}"/>
              </a:ext>
            </a:extLst>
          </p:cNvPr>
          <p:cNvSpPr>
            <a:spLocks/>
          </p:cNvSpPr>
          <p:nvPr/>
        </p:nvSpPr>
        <p:spPr bwMode="auto">
          <a:xfrm>
            <a:off x="14249398" y="11125200"/>
            <a:ext cx="8534402" cy="12775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150000"/>
              </a:lnSpc>
            </a:pPr>
            <a:r>
              <a:rPr lang="en-US" sz="5400" dirty="0">
                <a:solidFill>
                  <a:schemeClr val="bg1">
                    <a:lumMod val="85000"/>
                  </a:schemeClr>
                </a:solidFill>
                <a:latin typeface="Open Sans Light" charset="0"/>
                <a:ea typeface="ＭＳ Ｐゴシック" charset="0"/>
                <a:cs typeface="Open Sans Light" charset="0"/>
                <a:sym typeface="Open Sans Light" charset="0"/>
              </a:rPr>
              <a:t>Tkinter GUI library</a:t>
            </a:r>
            <a:endParaRPr lang="en-US" sz="3600" dirty="0">
              <a:solidFill>
                <a:schemeClr val="bg1">
                  <a:lumMod val="85000"/>
                </a:schemeClr>
              </a:solidFill>
              <a:latin typeface="Open Sans Light Italic" charset="0"/>
              <a:ea typeface="ＭＳ Ｐゴシック" charset="0"/>
              <a:cs typeface="Open Sans Light Italic" charset="0"/>
              <a:sym typeface="Open Sans Light Italic" charset="0"/>
            </a:endParaRPr>
          </a:p>
        </p:txBody>
      </p:sp>
      <p:sp>
        <p:nvSpPr>
          <p:cNvPr id="49" name="Rectangle 48">
            <a:extLst>
              <a:ext uri="{FF2B5EF4-FFF2-40B4-BE49-F238E27FC236}">
                <a16:creationId xmlns:a16="http://schemas.microsoft.com/office/drawing/2014/main" id="{D2E21AA4-0496-4647-836F-699F04B545A4}"/>
              </a:ext>
            </a:extLst>
          </p:cNvPr>
          <p:cNvSpPr/>
          <p:nvPr/>
        </p:nvSpPr>
        <p:spPr bwMode="auto">
          <a:xfrm>
            <a:off x="14249399" y="11263627"/>
            <a:ext cx="8229600" cy="1309373"/>
          </a:xfrm>
          <a:prstGeom prst="rect">
            <a:avLst/>
          </a:prstGeom>
          <a:noFill/>
          <a:ln w="25400" cap="flat" cmpd="sng" algn="ctr">
            <a:solidFill>
              <a:schemeClr val="bg1">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IN" sz="48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Tree>
    <p:extLst>
      <p:ext uri="{BB962C8B-B14F-4D97-AF65-F5344CB8AC3E}">
        <p14:creationId xmlns:p14="http://schemas.microsoft.com/office/powerpoint/2010/main" val="998420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676400" y="762000"/>
            <a:ext cx="4721225"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rgbClr val="FFFFFF"/>
                </a:solidFill>
                <a:latin typeface="Open Sans Bold" charset="0"/>
                <a:ea typeface="ＭＳ Ｐゴシック" charset="0"/>
                <a:cs typeface="Open Sans Bold" charset="0"/>
                <a:sym typeface="Open Sans Bold" charset="0"/>
              </a:rPr>
              <a:t>Data Acquisition</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Rectangle 3">
            <a:extLst>
              <a:ext uri="{FF2B5EF4-FFF2-40B4-BE49-F238E27FC236}">
                <a16:creationId xmlns:a16="http://schemas.microsoft.com/office/drawing/2014/main" id="{BC2091F0-1523-472C-AC84-86C54B91C7EF}"/>
              </a:ext>
            </a:extLst>
          </p:cNvPr>
          <p:cNvSpPr>
            <a:spLocks/>
          </p:cNvSpPr>
          <p:nvPr/>
        </p:nvSpPr>
        <p:spPr bwMode="auto">
          <a:xfrm>
            <a:off x="3124200" y="4695513"/>
            <a:ext cx="10744200" cy="43249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marL="1600200" lvl="2" indent="-685800" algn="l">
              <a:lnSpc>
                <a:spcPct val="150000"/>
              </a:lnSpc>
              <a:buFont typeface="Arial" panose="020B0604020202020204" pitchFamily="34" charset="0"/>
              <a:buChar char="•"/>
            </a:pPr>
            <a:r>
              <a:rPr lang="en-US" sz="5400" dirty="0">
                <a:solidFill>
                  <a:srgbClr val="CDCDCD"/>
                </a:solidFill>
                <a:latin typeface="Open Sans Light" charset="0"/>
                <a:ea typeface="ＭＳ Ｐゴシック" charset="0"/>
                <a:cs typeface="Open Sans Light Italic" charset="0"/>
                <a:sym typeface="Open Sans Light" charset="0"/>
              </a:rPr>
              <a:t> Chess.com Public API</a:t>
            </a:r>
          </a:p>
          <a:p>
            <a:pPr marL="1600200" lvl="2" indent="-685800" algn="l">
              <a:lnSpc>
                <a:spcPct val="150000"/>
              </a:lnSpc>
              <a:buFont typeface="Arial" panose="020B0604020202020204" pitchFamily="34" charset="0"/>
              <a:buChar char="•"/>
            </a:pPr>
            <a:r>
              <a:rPr lang="en-US" sz="5400" dirty="0">
                <a:solidFill>
                  <a:srgbClr val="CDCDCD"/>
                </a:solidFill>
                <a:latin typeface="Open Sans Light" charset="0"/>
                <a:ea typeface="ＭＳ Ｐゴシック" charset="0"/>
                <a:cs typeface="Open Sans Light Italic" charset="0"/>
                <a:sym typeface="Open Sans Light" charset="0"/>
              </a:rPr>
              <a:t> Lichess API</a:t>
            </a:r>
          </a:p>
          <a:p>
            <a:pPr marL="1600200" lvl="2" indent="-685800" algn="l">
              <a:lnSpc>
                <a:spcPct val="150000"/>
              </a:lnSpc>
              <a:buFont typeface="Arial" panose="020B0604020202020204" pitchFamily="34" charset="0"/>
              <a:buChar char="•"/>
            </a:pPr>
            <a:r>
              <a:rPr lang="en-US" sz="5400" dirty="0">
                <a:solidFill>
                  <a:srgbClr val="CDCDCD"/>
                </a:solidFill>
                <a:latin typeface="Open Sans Light" charset="0"/>
                <a:ea typeface="ＭＳ Ｐゴシック" charset="0"/>
                <a:cs typeface="Open Sans Light Italic" charset="0"/>
                <a:sym typeface="Open Sans Light" charset="0"/>
              </a:rPr>
              <a:t> ChessDB API</a:t>
            </a:r>
          </a:p>
          <a:p>
            <a:pPr marL="1600200" lvl="2" indent="-685800" algn="l">
              <a:lnSpc>
                <a:spcPct val="150000"/>
              </a:lnSpc>
              <a:buFont typeface="Arial" panose="020B0604020202020204" pitchFamily="34" charset="0"/>
              <a:buChar char="•"/>
            </a:pPr>
            <a:r>
              <a:rPr lang="en-US" sz="5400" dirty="0">
                <a:solidFill>
                  <a:srgbClr val="CDCDCD"/>
                </a:solidFill>
                <a:latin typeface="Open Sans Light" charset="0"/>
                <a:ea typeface="ＭＳ Ｐゴシック" charset="0"/>
                <a:cs typeface="Open Sans Light Italic" charset="0"/>
                <a:sym typeface="Open Sans Light" charset="0"/>
              </a:rPr>
              <a:t> Opening Explorer Datasets</a:t>
            </a:r>
          </a:p>
          <a:p>
            <a:pPr marL="1600200" lvl="2" indent="-685800" algn="l">
              <a:lnSpc>
                <a:spcPct val="150000"/>
              </a:lnSpc>
              <a:buFont typeface="Arial" panose="020B0604020202020204" pitchFamily="34" charset="0"/>
              <a:buChar char="•"/>
            </a:pPr>
            <a:r>
              <a:rPr lang="en-US" sz="5400" dirty="0">
                <a:solidFill>
                  <a:srgbClr val="CDCDCD"/>
                </a:solidFill>
                <a:latin typeface="Open Sans Light" charset="0"/>
                <a:ea typeface="ＭＳ Ｐゴシック" charset="0"/>
                <a:cs typeface="Open Sans Light Italic" charset="0"/>
                <a:sym typeface="Open Sans Light" charset="0"/>
              </a:rPr>
              <a:t> Custom PGN Datasets</a:t>
            </a:r>
            <a:endParaRPr lang="en-US" sz="3600" dirty="0">
              <a:solidFill>
                <a:srgbClr val="CDCDCD"/>
              </a:solidFill>
              <a:latin typeface="Open Sans Light Italic" charset="0"/>
              <a:ea typeface="ＭＳ Ｐゴシック" charset="0"/>
              <a:cs typeface="Open Sans Light Italic" charset="0"/>
              <a:sym typeface="Open Sans Light Italic" charset="0"/>
            </a:endParaRPr>
          </a:p>
        </p:txBody>
      </p:sp>
    </p:spTree>
    <p:extLst>
      <p:ext uri="{BB962C8B-B14F-4D97-AF65-F5344CB8AC3E}">
        <p14:creationId xmlns:p14="http://schemas.microsoft.com/office/powerpoint/2010/main" val="440985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676400" y="762000"/>
            <a:ext cx="4721225"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rgbClr val="FFFFFF"/>
                </a:solidFill>
                <a:latin typeface="Open Sans Bold" charset="0"/>
                <a:ea typeface="ＭＳ Ｐゴシック" charset="0"/>
                <a:cs typeface="Open Sans Bold" charset="0"/>
                <a:sym typeface="Open Sans Bold" charset="0"/>
              </a:rPr>
              <a:t>Data Acquisition</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 name="Picture 1">
            <a:extLst>
              <a:ext uri="{FF2B5EF4-FFF2-40B4-BE49-F238E27FC236}">
                <a16:creationId xmlns:a16="http://schemas.microsoft.com/office/drawing/2014/main" id="{7DD5E7B0-C1F2-4A00-83E0-EAB57574D6C2}"/>
              </a:ext>
            </a:extLst>
          </p:cNvPr>
          <p:cNvPicPr>
            <a:picLocks noChangeAspect="1"/>
          </p:cNvPicPr>
          <p:nvPr/>
        </p:nvPicPr>
        <p:blipFill rotWithShape="1">
          <a:blip r:embed="rId3"/>
          <a:srcRect t="16785" r="13072"/>
          <a:stretch/>
        </p:blipFill>
        <p:spPr>
          <a:xfrm>
            <a:off x="1946910" y="1746447"/>
            <a:ext cx="20490180" cy="11503261"/>
          </a:xfrm>
          <a:prstGeom prst="rect">
            <a:avLst/>
          </a:prstGeom>
        </p:spPr>
      </p:pic>
      <p:pic>
        <p:nvPicPr>
          <p:cNvPr id="5" name="Picture 2" descr="Published-Data API">
            <a:extLst>
              <a:ext uri="{FF2B5EF4-FFF2-40B4-BE49-F238E27FC236}">
                <a16:creationId xmlns:a16="http://schemas.microsoft.com/office/drawing/2014/main" id="{DE322DCA-15EF-4B99-A416-8CE466215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8800" y="5791200"/>
            <a:ext cx="7543799" cy="4234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06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676400" y="762000"/>
            <a:ext cx="4721225"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rgbClr val="FFFFFF"/>
                </a:solidFill>
                <a:latin typeface="Open Sans Bold" charset="0"/>
                <a:ea typeface="ＭＳ Ｐゴシック" charset="0"/>
                <a:cs typeface="Open Sans Bold" charset="0"/>
                <a:sym typeface="Open Sans Bold" charset="0"/>
              </a:rPr>
              <a:t>Data Cleansing</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Rectangle 3">
            <a:extLst>
              <a:ext uri="{FF2B5EF4-FFF2-40B4-BE49-F238E27FC236}">
                <a16:creationId xmlns:a16="http://schemas.microsoft.com/office/drawing/2014/main" id="{BC2091F0-1523-472C-AC84-86C54B91C7EF}"/>
              </a:ext>
            </a:extLst>
          </p:cNvPr>
          <p:cNvSpPr>
            <a:spLocks/>
          </p:cNvSpPr>
          <p:nvPr/>
        </p:nvSpPr>
        <p:spPr bwMode="auto">
          <a:xfrm>
            <a:off x="3581400" y="3962400"/>
            <a:ext cx="17221200" cy="74491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1600200" lvl="2" indent="-685800" algn="l">
              <a:lnSpc>
                <a:spcPct val="150000"/>
              </a:lnSpc>
              <a:buFont typeface="Arial" panose="020B0604020202020204" pitchFamily="34" charset="0"/>
              <a:buChar char="•"/>
            </a:pPr>
            <a:r>
              <a:rPr lang="en-US" sz="5400" dirty="0">
                <a:solidFill>
                  <a:srgbClr val="CDCDCD"/>
                </a:solidFill>
                <a:latin typeface="Open Sans Light" charset="0"/>
                <a:ea typeface="ＭＳ Ｐゴシック" charset="0"/>
                <a:cs typeface="Open Sans Light Italic" charset="0"/>
                <a:sym typeface="Open Sans Light" charset="0"/>
              </a:rPr>
              <a:t>Remove all unnecessary data.</a:t>
            </a:r>
          </a:p>
          <a:p>
            <a:pPr marL="1600200" lvl="2" indent="-685800" algn="l">
              <a:lnSpc>
                <a:spcPct val="150000"/>
              </a:lnSpc>
              <a:buFont typeface="Arial" panose="020B0604020202020204" pitchFamily="34" charset="0"/>
              <a:buChar char="•"/>
            </a:pPr>
            <a:r>
              <a:rPr lang="en-US" sz="5400" dirty="0">
                <a:solidFill>
                  <a:srgbClr val="CDCDCD"/>
                </a:solidFill>
                <a:latin typeface="Open Sans Light" charset="0"/>
                <a:ea typeface="ＭＳ Ｐゴシック" charset="0"/>
                <a:cs typeface="Open Sans Light Italic" charset="0"/>
                <a:sym typeface="Open Sans Light" charset="0"/>
              </a:rPr>
              <a:t>Sort, Reorder and Reshape the Data.</a:t>
            </a:r>
          </a:p>
          <a:p>
            <a:pPr marL="1600200" lvl="2" indent="-685800" algn="l">
              <a:lnSpc>
                <a:spcPct val="150000"/>
              </a:lnSpc>
              <a:buFont typeface="Arial" panose="020B0604020202020204" pitchFamily="34" charset="0"/>
              <a:buChar char="•"/>
            </a:pPr>
            <a:r>
              <a:rPr lang="en-US" sz="5400" dirty="0">
                <a:solidFill>
                  <a:srgbClr val="CDCDCD"/>
                </a:solidFill>
                <a:latin typeface="Open Sans Light" charset="0"/>
                <a:ea typeface="ＭＳ Ｐゴシック" charset="0"/>
                <a:cs typeface="Open Sans Light Italic" charset="0"/>
                <a:sym typeface="Open Sans Light" charset="0"/>
              </a:rPr>
              <a:t>Store it in usable CSV or JSON format.</a:t>
            </a:r>
          </a:p>
          <a:p>
            <a:pPr marL="1600200" lvl="2" indent="-685800" algn="l">
              <a:lnSpc>
                <a:spcPct val="150000"/>
              </a:lnSpc>
              <a:buFont typeface="Arial" panose="020B0604020202020204" pitchFamily="34" charset="0"/>
              <a:buChar char="•"/>
            </a:pPr>
            <a:r>
              <a:rPr lang="en-US" sz="5400" dirty="0">
                <a:solidFill>
                  <a:srgbClr val="CDCDCD"/>
                </a:solidFill>
                <a:latin typeface="Open Sans Light" charset="0"/>
                <a:ea typeface="ＭＳ Ｐゴシック" charset="0"/>
                <a:cs typeface="Open Sans Light Italic" charset="0"/>
                <a:sym typeface="Open Sans Light" charset="0"/>
              </a:rPr>
              <a:t>Implement proper File Handling and caching to retrieve the data from stored files.</a:t>
            </a:r>
            <a:endParaRPr lang="en-US" sz="3600" dirty="0">
              <a:solidFill>
                <a:srgbClr val="CDCDCD"/>
              </a:solidFill>
              <a:latin typeface="Open Sans Light Italic" charset="0"/>
              <a:ea typeface="ＭＳ Ｐゴシック" charset="0"/>
              <a:cs typeface="Open Sans Light Italic" charset="0"/>
              <a:sym typeface="Open Sans Light Italic" charset="0"/>
            </a:endParaRPr>
          </a:p>
          <a:p>
            <a:pPr marL="1600200" lvl="2" indent="-685800" algn="l">
              <a:lnSpc>
                <a:spcPct val="150000"/>
              </a:lnSpc>
              <a:buFont typeface="Arial" panose="020B0604020202020204" pitchFamily="34" charset="0"/>
              <a:buChar char="•"/>
            </a:pPr>
            <a:endParaRPr lang="en-US" sz="3600" dirty="0">
              <a:solidFill>
                <a:srgbClr val="CDCDCD"/>
              </a:solidFill>
              <a:latin typeface="Open Sans Light Italic" charset="0"/>
              <a:ea typeface="ＭＳ Ｐゴシック" charset="0"/>
              <a:cs typeface="Open Sans Light Italic" charset="0"/>
              <a:sym typeface="Open Sans Light Italic" charset="0"/>
            </a:endParaRPr>
          </a:p>
          <a:p>
            <a:pPr marL="1600200" lvl="2" indent="-685800" algn="l">
              <a:lnSpc>
                <a:spcPct val="150000"/>
              </a:lnSpc>
              <a:buFont typeface="Arial" panose="020B0604020202020204" pitchFamily="34" charset="0"/>
              <a:buChar char="•"/>
            </a:pPr>
            <a:endParaRPr lang="en-US" sz="5400" dirty="0">
              <a:solidFill>
                <a:srgbClr val="CDCDCD"/>
              </a:solidFill>
              <a:latin typeface="Open Sans Light" charset="0"/>
              <a:ea typeface="ＭＳ Ｐゴシック" charset="0"/>
              <a:cs typeface="Open Sans Light Italic" charset="0"/>
              <a:sym typeface="Open Sans Light" charset="0"/>
            </a:endParaRPr>
          </a:p>
        </p:txBody>
      </p:sp>
    </p:spTree>
    <p:extLst>
      <p:ext uri="{BB962C8B-B14F-4D97-AF65-F5344CB8AC3E}">
        <p14:creationId xmlns:p14="http://schemas.microsoft.com/office/powerpoint/2010/main" val="3155562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EA3BB7-E2F7-4B43-945D-6D7BCA100B18}"/>
              </a:ext>
            </a:extLst>
          </p:cNvPr>
          <p:cNvPicPr>
            <a:picLocks noChangeAspect="1"/>
          </p:cNvPicPr>
          <p:nvPr/>
        </p:nvPicPr>
        <p:blipFill rotWithShape="1">
          <a:blip r:embed="rId3"/>
          <a:srcRect l="49167" t="4814" r="21708" b="4814"/>
          <a:stretch/>
        </p:blipFill>
        <p:spPr>
          <a:xfrm>
            <a:off x="16154400" y="208491"/>
            <a:ext cx="7620000" cy="13299017"/>
          </a:xfrm>
          <a:prstGeom prst="rect">
            <a:avLst/>
          </a:prstGeom>
          <a:ln>
            <a:noFill/>
          </a:ln>
        </p:spPr>
      </p:pic>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Rectangle 6">
            <a:extLst>
              <a:ext uri="{FF2B5EF4-FFF2-40B4-BE49-F238E27FC236}">
                <a16:creationId xmlns:a16="http://schemas.microsoft.com/office/drawing/2014/main" id="{BED7AD80-5CE2-4D3F-8BC3-73CA6ABC49DA}"/>
              </a:ext>
            </a:extLst>
          </p:cNvPr>
          <p:cNvSpPr/>
          <p:nvPr/>
        </p:nvSpPr>
        <p:spPr bwMode="auto">
          <a:xfrm>
            <a:off x="16535400" y="990600"/>
            <a:ext cx="2057400" cy="457196"/>
          </a:xfrm>
          <a:prstGeom prst="rect">
            <a:avLst/>
          </a:prstGeom>
          <a:no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56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8" name="Rectangle 7">
            <a:extLst>
              <a:ext uri="{FF2B5EF4-FFF2-40B4-BE49-F238E27FC236}">
                <a16:creationId xmlns:a16="http://schemas.microsoft.com/office/drawing/2014/main" id="{E6641CEC-8831-4825-9AA8-182E357E0501}"/>
              </a:ext>
            </a:extLst>
          </p:cNvPr>
          <p:cNvSpPr/>
          <p:nvPr/>
        </p:nvSpPr>
        <p:spPr bwMode="auto">
          <a:xfrm>
            <a:off x="16611600" y="6858000"/>
            <a:ext cx="3352800" cy="381000"/>
          </a:xfrm>
          <a:prstGeom prst="rect">
            <a:avLst/>
          </a:prstGeom>
          <a:no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56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10" name="Rectangle 9">
            <a:extLst>
              <a:ext uri="{FF2B5EF4-FFF2-40B4-BE49-F238E27FC236}">
                <a16:creationId xmlns:a16="http://schemas.microsoft.com/office/drawing/2014/main" id="{6AF66B95-B26D-4FCF-826D-FD3462D5BDD0}"/>
              </a:ext>
            </a:extLst>
          </p:cNvPr>
          <p:cNvSpPr/>
          <p:nvPr/>
        </p:nvSpPr>
        <p:spPr bwMode="auto">
          <a:xfrm>
            <a:off x="16611600" y="12268204"/>
            <a:ext cx="2590800" cy="381000"/>
          </a:xfrm>
          <a:prstGeom prst="rect">
            <a:avLst/>
          </a:prstGeom>
          <a:no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56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5" name="Rectangle 2">
            <a:extLst>
              <a:ext uri="{FF2B5EF4-FFF2-40B4-BE49-F238E27FC236}">
                <a16:creationId xmlns:a16="http://schemas.microsoft.com/office/drawing/2014/main" id="{1BA07423-F1EB-4A42-AACB-188155DA4E5A}"/>
              </a:ext>
            </a:extLst>
          </p:cNvPr>
          <p:cNvSpPr>
            <a:spLocks/>
          </p:cNvSpPr>
          <p:nvPr/>
        </p:nvSpPr>
        <p:spPr bwMode="auto">
          <a:xfrm>
            <a:off x="1676400" y="762000"/>
            <a:ext cx="4721225"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rgbClr val="FFFFFF"/>
                </a:solidFill>
                <a:latin typeface="Open Sans Bold" charset="0"/>
                <a:ea typeface="ＭＳ Ｐゴシック" charset="0"/>
                <a:cs typeface="Open Sans Bold" charset="0"/>
                <a:sym typeface="Open Sans Bold" charset="0"/>
              </a:rPr>
              <a:t>Data Analysis</a:t>
            </a:r>
          </a:p>
        </p:txBody>
      </p:sp>
      <p:sp>
        <p:nvSpPr>
          <p:cNvPr id="6" name="Rectangle 3">
            <a:extLst>
              <a:ext uri="{FF2B5EF4-FFF2-40B4-BE49-F238E27FC236}">
                <a16:creationId xmlns:a16="http://schemas.microsoft.com/office/drawing/2014/main" id="{96629FE9-ECF7-42E1-8053-756F4EC7AE37}"/>
              </a:ext>
            </a:extLst>
          </p:cNvPr>
          <p:cNvSpPr>
            <a:spLocks/>
          </p:cNvSpPr>
          <p:nvPr/>
        </p:nvSpPr>
        <p:spPr bwMode="auto">
          <a:xfrm>
            <a:off x="111760" y="3658133"/>
            <a:ext cx="16042640" cy="86862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1600200" lvl="2" indent="-685800" algn="l">
              <a:lnSpc>
                <a:spcPct val="150000"/>
              </a:lnSpc>
              <a:buFont typeface="Arial" panose="020B0604020202020204" pitchFamily="34" charset="0"/>
              <a:buChar char="•"/>
            </a:pPr>
            <a:r>
              <a:rPr lang="en-US" sz="5400" dirty="0">
                <a:solidFill>
                  <a:srgbClr val="00B0F0"/>
                </a:solidFill>
                <a:latin typeface="Open Sans Light" charset="0"/>
                <a:ea typeface="ＭＳ Ｐゴシック" charset="0"/>
                <a:cs typeface="Open Sans Light Italic" charset="0"/>
                <a:sym typeface="Open Sans Light" charset="0"/>
              </a:rPr>
              <a:t>Decision Tree Algorithm </a:t>
            </a:r>
            <a:r>
              <a:rPr lang="en-US" sz="5400" dirty="0">
                <a:solidFill>
                  <a:srgbClr val="CDCDCD"/>
                </a:solidFill>
                <a:latin typeface="Open Sans Light" charset="0"/>
                <a:ea typeface="ＭＳ Ｐゴシック" charset="0"/>
                <a:cs typeface="Open Sans Light Italic" charset="0"/>
                <a:sym typeface="Open Sans Light" charset="0"/>
              </a:rPr>
              <a:t>for Opening Moves Clustering.</a:t>
            </a:r>
          </a:p>
          <a:p>
            <a:pPr lvl="2" algn="l">
              <a:lnSpc>
                <a:spcPct val="150000"/>
              </a:lnSpc>
            </a:pPr>
            <a:endParaRPr lang="en-US" sz="5400" dirty="0">
              <a:solidFill>
                <a:srgbClr val="CDCDCD"/>
              </a:solidFill>
              <a:latin typeface="Open Sans Light" charset="0"/>
              <a:ea typeface="ＭＳ Ｐゴシック" charset="0"/>
              <a:cs typeface="Open Sans Light Italic" charset="0"/>
              <a:sym typeface="Open Sans Light" charset="0"/>
            </a:endParaRPr>
          </a:p>
          <a:p>
            <a:pPr marL="1600200" lvl="2" indent="-685800" algn="l">
              <a:lnSpc>
                <a:spcPct val="150000"/>
              </a:lnSpc>
              <a:buFont typeface="Arial" panose="020B0604020202020204" pitchFamily="34" charset="0"/>
              <a:buChar char="•"/>
            </a:pPr>
            <a:r>
              <a:rPr lang="en-US" sz="5400" dirty="0">
                <a:solidFill>
                  <a:srgbClr val="00B0F0"/>
                </a:solidFill>
                <a:latin typeface="Open Sans Light" charset="0"/>
                <a:ea typeface="ＭＳ Ｐゴシック" charset="0"/>
                <a:cs typeface="Open Sans Light Italic" charset="0"/>
                <a:sym typeface="Open Sans Light" charset="0"/>
              </a:rPr>
              <a:t>Support Vector Machines </a:t>
            </a:r>
            <a:r>
              <a:rPr lang="en-US" sz="5400" dirty="0">
                <a:solidFill>
                  <a:srgbClr val="CDCDCD"/>
                </a:solidFill>
                <a:latin typeface="Open Sans Light" charset="0"/>
                <a:ea typeface="ＭＳ Ｐゴシック" charset="0"/>
                <a:cs typeface="Open Sans Light Italic" charset="0"/>
                <a:sym typeface="Open Sans Light" charset="0"/>
              </a:rPr>
              <a:t>for Candidate  </a:t>
            </a:r>
          </a:p>
          <a:p>
            <a:pPr lvl="2" algn="l">
              <a:lnSpc>
                <a:spcPct val="150000"/>
              </a:lnSpc>
            </a:pPr>
            <a:r>
              <a:rPr lang="en-US" sz="5400" dirty="0">
                <a:solidFill>
                  <a:srgbClr val="CDCDCD"/>
                </a:solidFill>
                <a:latin typeface="Open Sans Light" charset="0"/>
                <a:ea typeface="ＭＳ Ｐゴシック" charset="0"/>
                <a:cs typeface="Open Sans Light Italic" charset="0"/>
                <a:sym typeface="Open Sans Light" charset="0"/>
              </a:rPr>
              <a:t>    Move Generation and Threat Detection.</a:t>
            </a:r>
          </a:p>
          <a:p>
            <a:pPr lvl="2" algn="l">
              <a:lnSpc>
                <a:spcPct val="150000"/>
              </a:lnSpc>
            </a:pPr>
            <a:endParaRPr lang="en-US" sz="5400" dirty="0">
              <a:solidFill>
                <a:srgbClr val="CDCDCD"/>
              </a:solidFill>
              <a:latin typeface="Open Sans Light" charset="0"/>
              <a:ea typeface="ＭＳ Ｐゴシック" charset="0"/>
              <a:cs typeface="Open Sans Light Italic" charset="0"/>
              <a:sym typeface="Open Sans Light" charset="0"/>
            </a:endParaRPr>
          </a:p>
          <a:p>
            <a:pPr marL="1600200" lvl="2" indent="-685800" algn="l">
              <a:lnSpc>
                <a:spcPct val="150000"/>
              </a:lnSpc>
              <a:buFont typeface="Arial" panose="020B0604020202020204" pitchFamily="34" charset="0"/>
              <a:buChar char="•"/>
            </a:pPr>
            <a:r>
              <a:rPr lang="en-US" sz="5400" dirty="0">
                <a:solidFill>
                  <a:srgbClr val="00B0F0"/>
                </a:solidFill>
                <a:latin typeface="Open Sans Light" charset="0"/>
                <a:ea typeface="ＭＳ Ｐゴシック" charset="0"/>
                <a:cs typeface="Open Sans Light Italic" charset="0"/>
                <a:sym typeface="Open Sans Light" charset="0"/>
              </a:rPr>
              <a:t>Logistic Regression </a:t>
            </a:r>
            <a:r>
              <a:rPr lang="en-US" sz="5400" dirty="0">
                <a:solidFill>
                  <a:srgbClr val="CDCDCD"/>
                </a:solidFill>
                <a:latin typeface="Open Sans Light" charset="0"/>
                <a:ea typeface="ＭＳ Ｐゴシック" charset="0"/>
                <a:cs typeface="Open Sans Light Italic" charset="0"/>
                <a:sym typeface="Open Sans Light" charset="0"/>
              </a:rPr>
              <a:t>for game prediction.</a:t>
            </a:r>
            <a:endParaRPr lang="en-US" sz="3600" dirty="0">
              <a:solidFill>
                <a:srgbClr val="CDCDCD"/>
              </a:solidFill>
              <a:latin typeface="Open Sans Light Italic" charset="0"/>
              <a:ea typeface="ＭＳ Ｐゴシック" charset="0"/>
              <a:cs typeface="Open Sans Light Italic" charset="0"/>
              <a:sym typeface="Open Sans Light Italic" charset="0"/>
            </a:endParaRPr>
          </a:p>
          <a:p>
            <a:pPr marL="1600200" lvl="2" indent="-685800" algn="l">
              <a:lnSpc>
                <a:spcPct val="150000"/>
              </a:lnSpc>
              <a:buFont typeface="Arial" panose="020B0604020202020204" pitchFamily="34" charset="0"/>
              <a:buChar char="•"/>
            </a:pPr>
            <a:endParaRPr lang="en-US" sz="3600" dirty="0">
              <a:solidFill>
                <a:srgbClr val="CDCDCD"/>
              </a:solidFill>
              <a:latin typeface="Open Sans Light Italic" charset="0"/>
              <a:ea typeface="ＭＳ Ｐゴシック" charset="0"/>
              <a:cs typeface="Open Sans Light Italic" charset="0"/>
              <a:sym typeface="Open Sans Light Italic" charset="0"/>
            </a:endParaRPr>
          </a:p>
          <a:p>
            <a:pPr marL="1600200" lvl="2" indent="-685800" algn="l">
              <a:lnSpc>
                <a:spcPct val="150000"/>
              </a:lnSpc>
              <a:buFont typeface="Arial" panose="020B0604020202020204" pitchFamily="34" charset="0"/>
              <a:buChar char="•"/>
            </a:pPr>
            <a:endParaRPr lang="en-US" sz="5400" dirty="0">
              <a:solidFill>
                <a:srgbClr val="CDCDCD"/>
              </a:solidFill>
              <a:latin typeface="Open Sans Light" charset="0"/>
              <a:ea typeface="ＭＳ Ｐゴシック" charset="0"/>
              <a:cs typeface="Open Sans Light Italic" charset="0"/>
              <a:sym typeface="Open Sans Light" charset="0"/>
            </a:endParaRPr>
          </a:p>
        </p:txBody>
      </p:sp>
    </p:spTree>
    <p:extLst>
      <p:ext uri="{BB962C8B-B14F-4D97-AF65-F5344CB8AC3E}">
        <p14:creationId xmlns:p14="http://schemas.microsoft.com/office/powerpoint/2010/main" val="2941032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200" name="Group 8"/>
          <p:cNvGrpSpPr>
            <a:grpSpLocks/>
          </p:cNvGrpSpPr>
          <p:nvPr/>
        </p:nvGrpSpPr>
        <p:grpSpPr bwMode="auto">
          <a:xfrm>
            <a:off x="590" y="-456055"/>
            <a:ext cx="24382820" cy="7314055"/>
            <a:chOff x="921" y="-1148"/>
            <a:chExt cx="10945" cy="2743"/>
          </a:xfrm>
        </p:grpSpPr>
        <p:sp>
          <p:nvSpPr>
            <p:cNvPr id="8194" name="Rectangle 2"/>
            <p:cNvSpPr>
              <a:spLocks/>
            </p:cNvSpPr>
            <p:nvPr/>
          </p:nvSpPr>
          <p:spPr bwMode="auto">
            <a:xfrm>
              <a:off x="921" y="-1148"/>
              <a:ext cx="10945" cy="25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panose="020B0502040204020203" pitchFamily="34" charset="0"/>
                  <a:ea typeface="ＭＳ Ｐゴシック" charset="0"/>
                  <a:cs typeface="Segoe UI" panose="020B0502040204020203" pitchFamily="34" charset="0"/>
                  <a:sym typeface="Open Sans Light" charset="0"/>
                </a:rPr>
                <a:t>Presented By</a:t>
              </a:r>
            </a:p>
          </p:txBody>
        </p:sp>
        <p:pic>
          <p:nvPicPr>
            <p:cNvPr id="8196" name="Picture 4"/>
            <p:cNvPicPr>
              <a:picLocks noChangeAspect="1" noChangeArrowheads="1"/>
            </p:cNvPicPr>
            <p:nvPr/>
          </p:nvPicPr>
          <p:blipFill>
            <a:blip r:embed="rId3"/>
            <a:srcRect/>
            <a:stretch/>
          </p:blipFill>
          <p:spPr bwMode="auto">
            <a:xfrm>
              <a:off x="6067" y="1047"/>
              <a:ext cx="653" cy="5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grpSp>
      <p:sp>
        <p:nvSpPr>
          <p:cNvPr id="6" name="TextBox 5">
            <a:extLst>
              <a:ext uri="{FF2B5EF4-FFF2-40B4-BE49-F238E27FC236}">
                <a16:creationId xmlns:a16="http://schemas.microsoft.com/office/drawing/2014/main" id="{C2D2D9B5-6CB8-48BC-9409-16B52CCD8367}"/>
              </a:ext>
            </a:extLst>
          </p:cNvPr>
          <p:cNvSpPr txBox="1"/>
          <p:nvPr/>
        </p:nvSpPr>
        <p:spPr>
          <a:xfrm>
            <a:off x="1180" y="8001000"/>
            <a:ext cx="24382820" cy="1495666"/>
          </a:xfrm>
          <a:prstGeom prst="rect">
            <a:avLst/>
          </a:prstGeom>
          <a:noFill/>
        </p:spPr>
        <p:txBody>
          <a:bodyPr wrap="square">
            <a:spAutoFit/>
          </a:bodyPr>
          <a:lstStyle/>
          <a:p>
            <a:pPr marL="0" marR="0" lvl="0" indent="0" algn="ctr" defTabSz="914400" rtl="0" eaLnBrk="1" fontAlgn="base" latinLnBrk="0" hangingPunct="1">
              <a:lnSpc>
                <a:spcPct val="200000"/>
              </a:lnSpc>
              <a:spcBef>
                <a:spcPct val="0"/>
              </a:spcBef>
              <a:spcAft>
                <a:spcPct val="0"/>
              </a:spcAft>
              <a:buClrTx/>
              <a:buSzTx/>
              <a:buFontTx/>
              <a:buNone/>
              <a:tabLst/>
              <a:defRPr/>
            </a:pPr>
            <a:r>
              <a:rPr kumimoji="0" lang="en-US" sz="5400" b="0" i="0" u="none" strike="noStrike" kern="1200" cap="none" spc="0" normalizeH="0" baseline="0" noProof="0" dirty="0">
                <a:ln>
                  <a:noFill/>
                </a:ln>
                <a:solidFill>
                  <a:schemeClr val="bg1"/>
                </a:solidFill>
                <a:effectLst/>
                <a:uLnTx/>
                <a:uFillTx/>
                <a:latin typeface="Segoe UI" panose="020B0502040204020203" pitchFamily="34" charset="0"/>
                <a:ea typeface="ＭＳ Ｐゴシック" charset="0"/>
                <a:cs typeface="Segoe UI" panose="020B0502040204020203" pitchFamily="34" charset="0"/>
                <a:sym typeface="Open Sans Light" charset="0"/>
              </a:rPr>
              <a:t>Yogen Ghodke</a:t>
            </a:r>
          </a:p>
        </p:txBody>
      </p:sp>
    </p:spTree>
    <p:extLst>
      <p:ext uri="{BB962C8B-B14F-4D97-AF65-F5344CB8AC3E}">
        <p14:creationId xmlns:p14="http://schemas.microsoft.com/office/powerpoint/2010/main" val="1414164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2">
            <a:extLst>
              <a:ext uri="{FF2B5EF4-FFF2-40B4-BE49-F238E27FC236}">
                <a16:creationId xmlns:a16="http://schemas.microsoft.com/office/drawing/2014/main" id="{1BA07423-F1EB-4A42-AACB-188155DA4E5A}"/>
              </a:ext>
            </a:extLst>
          </p:cNvPr>
          <p:cNvSpPr>
            <a:spLocks/>
          </p:cNvSpPr>
          <p:nvPr/>
        </p:nvSpPr>
        <p:spPr bwMode="auto">
          <a:xfrm>
            <a:off x="1676400" y="846892"/>
            <a:ext cx="6477000"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rgbClr val="FFFFFF"/>
                </a:solidFill>
                <a:latin typeface="Open Sans Bold" charset="0"/>
                <a:ea typeface="ＭＳ Ｐゴシック" charset="0"/>
                <a:cs typeface="Open Sans Bold" charset="0"/>
                <a:sym typeface="Open Sans Bold" charset="0"/>
              </a:rPr>
              <a:t>Front End (GUI)</a:t>
            </a:r>
          </a:p>
        </p:txBody>
      </p:sp>
      <p:sp>
        <p:nvSpPr>
          <p:cNvPr id="6" name="Rectangle 3">
            <a:extLst>
              <a:ext uri="{FF2B5EF4-FFF2-40B4-BE49-F238E27FC236}">
                <a16:creationId xmlns:a16="http://schemas.microsoft.com/office/drawing/2014/main" id="{96629FE9-ECF7-42E1-8053-756F4EC7AE37}"/>
              </a:ext>
            </a:extLst>
          </p:cNvPr>
          <p:cNvSpPr>
            <a:spLocks/>
          </p:cNvSpPr>
          <p:nvPr/>
        </p:nvSpPr>
        <p:spPr bwMode="auto">
          <a:xfrm>
            <a:off x="1447800" y="1207217"/>
            <a:ext cx="18135600" cy="6476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lvl="2" algn="l">
              <a:lnSpc>
                <a:spcPct val="150000"/>
              </a:lnSpc>
            </a:pPr>
            <a:r>
              <a:rPr lang="en-US" sz="5400" b="1" u="sng" dirty="0">
                <a:solidFill>
                  <a:schemeClr val="bg1"/>
                </a:solidFill>
                <a:latin typeface="Open Sans Light" charset="0"/>
                <a:ea typeface="ＭＳ Ｐゴシック" charset="0"/>
                <a:cs typeface="Open Sans Light Italic" charset="0"/>
                <a:sym typeface="Open Sans Light" charset="0"/>
              </a:rPr>
              <a:t>Tkinter</a:t>
            </a:r>
            <a:r>
              <a:rPr lang="en-US" sz="5400" dirty="0">
                <a:solidFill>
                  <a:srgbClr val="CDCDCD"/>
                </a:solidFill>
                <a:latin typeface="Open Sans Light" charset="0"/>
                <a:ea typeface="ＭＳ Ｐゴシック" charset="0"/>
                <a:cs typeface="Open Sans Light Italic" charset="0"/>
                <a:sym typeface="Open Sans Light" charset="0"/>
              </a:rPr>
              <a:t> - Similar to Windows Visual Basic</a:t>
            </a:r>
          </a:p>
          <a:p>
            <a:pPr marL="1600200" lvl="2" indent="-685800" algn="l">
              <a:lnSpc>
                <a:spcPct val="150000"/>
              </a:lnSpc>
              <a:buFont typeface="Arial" panose="020B0604020202020204" pitchFamily="34" charset="0"/>
              <a:buChar char="•"/>
            </a:pPr>
            <a:endParaRPr lang="en-US" sz="5400" dirty="0">
              <a:solidFill>
                <a:srgbClr val="CDCDCD"/>
              </a:solidFill>
              <a:latin typeface="Open Sans Light" charset="0"/>
              <a:ea typeface="ＭＳ Ｐゴシック" charset="0"/>
              <a:cs typeface="Open Sans Light Italic" charset="0"/>
              <a:sym typeface="Open Sans Light" charset="0"/>
            </a:endParaRPr>
          </a:p>
          <a:p>
            <a:pPr marL="1600200" lvl="2" indent="-685800" algn="l">
              <a:lnSpc>
                <a:spcPct val="150000"/>
              </a:lnSpc>
              <a:buFont typeface="Arial" panose="020B0604020202020204" pitchFamily="34" charset="0"/>
              <a:buChar char="•"/>
            </a:pPr>
            <a:endParaRPr lang="en-US" sz="3600" dirty="0">
              <a:solidFill>
                <a:srgbClr val="CDCDCD"/>
              </a:solidFill>
              <a:latin typeface="Open Sans Light Italic" charset="0"/>
              <a:ea typeface="ＭＳ Ｐゴシック" charset="0"/>
              <a:cs typeface="Open Sans Light Italic" charset="0"/>
              <a:sym typeface="Open Sans Light Italic" charset="0"/>
            </a:endParaRPr>
          </a:p>
          <a:p>
            <a:pPr marL="1600200" lvl="2" indent="-685800" algn="l">
              <a:lnSpc>
                <a:spcPct val="150000"/>
              </a:lnSpc>
              <a:buFont typeface="Arial" panose="020B0604020202020204" pitchFamily="34" charset="0"/>
              <a:buChar char="•"/>
            </a:pPr>
            <a:endParaRPr lang="en-US" sz="5400" dirty="0">
              <a:solidFill>
                <a:srgbClr val="CDCDCD"/>
              </a:solidFill>
              <a:latin typeface="Open Sans Light" charset="0"/>
              <a:ea typeface="ＭＳ Ｐゴシック" charset="0"/>
              <a:cs typeface="Open Sans Light Italic" charset="0"/>
              <a:sym typeface="Open Sans Light" charset="0"/>
            </a:endParaRPr>
          </a:p>
        </p:txBody>
      </p:sp>
      <p:pic>
        <p:nvPicPr>
          <p:cNvPr id="1028" name="Picture 4">
            <a:extLst>
              <a:ext uri="{FF2B5EF4-FFF2-40B4-BE49-F238E27FC236}">
                <a16:creationId xmlns:a16="http://schemas.microsoft.com/office/drawing/2014/main" id="{8915F6E2-8251-4B03-9D72-606BC1E52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4267200"/>
            <a:ext cx="14264617" cy="7924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213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2">
            <a:extLst>
              <a:ext uri="{FF2B5EF4-FFF2-40B4-BE49-F238E27FC236}">
                <a16:creationId xmlns:a16="http://schemas.microsoft.com/office/drawing/2014/main" id="{1BA07423-F1EB-4A42-AACB-188155DA4E5A}"/>
              </a:ext>
            </a:extLst>
          </p:cNvPr>
          <p:cNvSpPr>
            <a:spLocks/>
          </p:cNvSpPr>
          <p:nvPr/>
        </p:nvSpPr>
        <p:spPr bwMode="auto">
          <a:xfrm>
            <a:off x="1676400" y="846892"/>
            <a:ext cx="8382000"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rgbClr val="FFFFFF"/>
                </a:solidFill>
                <a:latin typeface="Open Sans Bold" charset="0"/>
                <a:ea typeface="ＭＳ Ｐゴシック" charset="0"/>
                <a:cs typeface="Open Sans Bold" charset="0"/>
                <a:sym typeface="Open Sans Bold" charset="0"/>
              </a:rPr>
              <a:t>System Architecture</a:t>
            </a:r>
          </a:p>
        </p:txBody>
      </p:sp>
      <p:pic>
        <p:nvPicPr>
          <p:cNvPr id="9" name="Picture 8">
            <a:extLst>
              <a:ext uri="{FF2B5EF4-FFF2-40B4-BE49-F238E27FC236}">
                <a16:creationId xmlns:a16="http://schemas.microsoft.com/office/drawing/2014/main" id="{5EBD74B6-344C-4C98-98B6-1362D5473003}"/>
              </a:ext>
            </a:extLst>
          </p:cNvPr>
          <p:cNvPicPr>
            <a:picLocks noChangeAspect="1"/>
          </p:cNvPicPr>
          <p:nvPr/>
        </p:nvPicPr>
        <p:blipFill>
          <a:blip r:embed="rId3"/>
          <a:stretch>
            <a:fillRect/>
          </a:stretch>
        </p:blipFill>
        <p:spPr>
          <a:xfrm>
            <a:off x="2168293" y="2971800"/>
            <a:ext cx="20047413" cy="9264217"/>
          </a:xfrm>
          <a:prstGeom prst="rect">
            <a:avLst/>
          </a:prstGeom>
        </p:spPr>
      </p:pic>
    </p:spTree>
    <p:extLst>
      <p:ext uri="{BB962C8B-B14F-4D97-AF65-F5344CB8AC3E}">
        <p14:creationId xmlns:p14="http://schemas.microsoft.com/office/powerpoint/2010/main" val="612595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2">
            <a:extLst>
              <a:ext uri="{FF2B5EF4-FFF2-40B4-BE49-F238E27FC236}">
                <a16:creationId xmlns:a16="http://schemas.microsoft.com/office/drawing/2014/main" id="{1BA07423-F1EB-4A42-AACB-188155DA4E5A}"/>
              </a:ext>
            </a:extLst>
          </p:cNvPr>
          <p:cNvSpPr>
            <a:spLocks/>
          </p:cNvSpPr>
          <p:nvPr/>
        </p:nvSpPr>
        <p:spPr bwMode="auto">
          <a:xfrm>
            <a:off x="1676400" y="846892"/>
            <a:ext cx="8382000"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rgbClr val="FFFFFF"/>
                </a:solidFill>
                <a:latin typeface="Open Sans Bold" charset="0"/>
                <a:ea typeface="ＭＳ Ｐゴシック" charset="0"/>
                <a:cs typeface="Open Sans Bold" charset="0"/>
                <a:sym typeface="Open Sans Bold" charset="0"/>
              </a:rPr>
              <a:t>ER Diagram</a:t>
            </a:r>
          </a:p>
        </p:txBody>
      </p:sp>
      <p:pic>
        <p:nvPicPr>
          <p:cNvPr id="6" name="Picture 5">
            <a:extLst>
              <a:ext uri="{FF2B5EF4-FFF2-40B4-BE49-F238E27FC236}">
                <a16:creationId xmlns:a16="http://schemas.microsoft.com/office/drawing/2014/main" id="{A9843B65-C742-490A-8A3D-77E7D25A6CD2}"/>
              </a:ext>
            </a:extLst>
          </p:cNvPr>
          <p:cNvPicPr>
            <a:picLocks noChangeAspect="1"/>
          </p:cNvPicPr>
          <p:nvPr/>
        </p:nvPicPr>
        <p:blipFill>
          <a:blip r:embed="rId3"/>
          <a:stretch>
            <a:fillRect/>
          </a:stretch>
        </p:blipFill>
        <p:spPr>
          <a:xfrm>
            <a:off x="1918465" y="3352800"/>
            <a:ext cx="20547070" cy="7543795"/>
          </a:xfrm>
          <a:prstGeom prst="rect">
            <a:avLst/>
          </a:prstGeom>
        </p:spPr>
      </p:pic>
    </p:spTree>
    <p:extLst>
      <p:ext uri="{BB962C8B-B14F-4D97-AF65-F5344CB8AC3E}">
        <p14:creationId xmlns:p14="http://schemas.microsoft.com/office/powerpoint/2010/main" val="3364098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2">
            <a:extLst>
              <a:ext uri="{FF2B5EF4-FFF2-40B4-BE49-F238E27FC236}">
                <a16:creationId xmlns:a16="http://schemas.microsoft.com/office/drawing/2014/main" id="{1BA07423-F1EB-4A42-AACB-188155DA4E5A}"/>
              </a:ext>
            </a:extLst>
          </p:cNvPr>
          <p:cNvSpPr>
            <a:spLocks/>
          </p:cNvSpPr>
          <p:nvPr/>
        </p:nvSpPr>
        <p:spPr bwMode="auto">
          <a:xfrm>
            <a:off x="1676400" y="846892"/>
            <a:ext cx="8382000"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rgbClr val="FFFFFF"/>
                </a:solidFill>
                <a:latin typeface="Open Sans Bold" charset="0"/>
                <a:ea typeface="ＭＳ Ｐゴシック" charset="0"/>
                <a:cs typeface="Open Sans Bold" charset="0"/>
                <a:sym typeface="Open Sans Bold" charset="0"/>
              </a:rPr>
              <a:t>UML Use Case Diagram</a:t>
            </a:r>
          </a:p>
        </p:txBody>
      </p:sp>
      <p:pic>
        <p:nvPicPr>
          <p:cNvPr id="8" name="Picture 7">
            <a:extLst>
              <a:ext uri="{FF2B5EF4-FFF2-40B4-BE49-F238E27FC236}">
                <a16:creationId xmlns:a16="http://schemas.microsoft.com/office/drawing/2014/main" id="{97DFBFF9-6ACF-4102-B869-42E6B2C667BC}"/>
              </a:ext>
            </a:extLst>
          </p:cNvPr>
          <p:cNvPicPr>
            <a:picLocks noChangeAspect="1"/>
          </p:cNvPicPr>
          <p:nvPr/>
        </p:nvPicPr>
        <p:blipFill rotWithShape="1">
          <a:blip r:embed="rId3"/>
          <a:srcRect t="5824" r="86" b="8262"/>
          <a:stretch/>
        </p:blipFill>
        <p:spPr>
          <a:xfrm>
            <a:off x="4572000" y="2340176"/>
            <a:ext cx="15239999" cy="10516491"/>
          </a:xfrm>
          <a:prstGeom prst="rect">
            <a:avLst/>
          </a:prstGeom>
        </p:spPr>
      </p:pic>
    </p:spTree>
    <p:extLst>
      <p:ext uri="{BB962C8B-B14F-4D97-AF65-F5344CB8AC3E}">
        <p14:creationId xmlns:p14="http://schemas.microsoft.com/office/powerpoint/2010/main" val="1835314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2">
            <a:extLst>
              <a:ext uri="{FF2B5EF4-FFF2-40B4-BE49-F238E27FC236}">
                <a16:creationId xmlns:a16="http://schemas.microsoft.com/office/drawing/2014/main" id="{1BA07423-F1EB-4A42-AACB-188155DA4E5A}"/>
              </a:ext>
            </a:extLst>
          </p:cNvPr>
          <p:cNvSpPr>
            <a:spLocks/>
          </p:cNvSpPr>
          <p:nvPr/>
        </p:nvSpPr>
        <p:spPr bwMode="auto">
          <a:xfrm>
            <a:off x="1676400" y="846892"/>
            <a:ext cx="8382000"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rgbClr val="FFFFFF"/>
                </a:solidFill>
                <a:latin typeface="Open Sans Bold" charset="0"/>
                <a:ea typeface="ＭＳ Ｐゴシック" charset="0"/>
                <a:cs typeface="Open Sans Bold" charset="0"/>
                <a:sym typeface="Open Sans Bold" charset="0"/>
              </a:rPr>
              <a:t>Project Screenshots</a:t>
            </a:r>
          </a:p>
        </p:txBody>
      </p:sp>
      <p:pic>
        <p:nvPicPr>
          <p:cNvPr id="6" name="Picture 5">
            <a:extLst>
              <a:ext uri="{FF2B5EF4-FFF2-40B4-BE49-F238E27FC236}">
                <a16:creationId xmlns:a16="http://schemas.microsoft.com/office/drawing/2014/main" id="{2320D540-A560-4C96-B989-4F3C83612AC2}"/>
              </a:ext>
            </a:extLst>
          </p:cNvPr>
          <p:cNvPicPr>
            <a:picLocks noChangeAspect="1"/>
          </p:cNvPicPr>
          <p:nvPr/>
        </p:nvPicPr>
        <p:blipFill>
          <a:blip r:embed="rId3"/>
          <a:stretch>
            <a:fillRect/>
          </a:stretch>
        </p:blipFill>
        <p:spPr>
          <a:xfrm>
            <a:off x="2362200" y="2094722"/>
            <a:ext cx="19659600" cy="11058525"/>
          </a:xfrm>
          <a:prstGeom prst="rect">
            <a:avLst/>
          </a:prstGeom>
        </p:spPr>
      </p:pic>
    </p:spTree>
    <p:extLst>
      <p:ext uri="{BB962C8B-B14F-4D97-AF65-F5344CB8AC3E}">
        <p14:creationId xmlns:p14="http://schemas.microsoft.com/office/powerpoint/2010/main" val="3770000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455BD977-569E-424C-B94A-EFA94303B62C}"/>
              </a:ext>
            </a:extLst>
          </p:cNvPr>
          <p:cNvPicPr>
            <a:picLocks noChangeAspect="1"/>
          </p:cNvPicPr>
          <p:nvPr/>
        </p:nvPicPr>
        <p:blipFill>
          <a:blip r:embed="rId3"/>
          <a:stretch>
            <a:fillRect/>
          </a:stretch>
        </p:blipFill>
        <p:spPr>
          <a:xfrm>
            <a:off x="51610" y="23488"/>
            <a:ext cx="24280780" cy="13657939"/>
          </a:xfrm>
          <a:prstGeom prst="rect">
            <a:avLst/>
          </a:prstGeom>
        </p:spPr>
      </p:pic>
    </p:spTree>
    <p:extLst>
      <p:ext uri="{BB962C8B-B14F-4D97-AF65-F5344CB8AC3E}">
        <p14:creationId xmlns:p14="http://schemas.microsoft.com/office/powerpoint/2010/main" val="1036928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83E123BF-9BF6-46AC-B029-8B97A7746EEB}"/>
              </a:ext>
            </a:extLst>
          </p:cNvPr>
          <p:cNvPicPr>
            <a:picLocks noChangeAspect="1"/>
          </p:cNvPicPr>
          <p:nvPr/>
        </p:nvPicPr>
        <p:blipFill>
          <a:blip r:embed="rId3"/>
          <a:stretch>
            <a:fillRect/>
          </a:stretch>
        </p:blipFill>
        <p:spPr>
          <a:xfrm>
            <a:off x="0" y="7937"/>
            <a:ext cx="24384000" cy="13716000"/>
          </a:xfrm>
          <a:prstGeom prst="rect">
            <a:avLst/>
          </a:prstGeom>
        </p:spPr>
      </p:pic>
    </p:spTree>
    <p:extLst>
      <p:ext uri="{BB962C8B-B14F-4D97-AF65-F5344CB8AC3E}">
        <p14:creationId xmlns:p14="http://schemas.microsoft.com/office/powerpoint/2010/main" val="1336822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7B9AA1A7-478C-460B-B590-1636D5AF5F04}"/>
              </a:ext>
            </a:extLst>
          </p:cNvPr>
          <p:cNvPicPr>
            <a:picLocks noChangeAspect="1"/>
          </p:cNvPicPr>
          <p:nvPr/>
        </p:nvPicPr>
        <p:blipFill>
          <a:blip r:embed="rId3"/>
          <a:stretch>
            <a:fillRect/>
          </a:stretch>
        </p:blipFill>
        <p:spPr>
          <a:xfrm>
            <a:off x="52387" y="29468"/>
            <a:ext cx="24279225" cy="13657064"/>
          </a:xfrm>
          <a:prstGeom prst="rect">
            <a:avLst/>
          </a:prstGeom>
        </p:spPr>
      </p:pic>
    </p:spTree>
    <p:extLst>
      <p:ext uri="{BB962C8B-B14F-4D97-AF65-F5344CB8AC3E}">
        <p14:creationId xmlns:p14="http://schemas.microsoft.com/office/powerpoint/2010/main" val="2066307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EA36FE01-4A86-4499-9600-098ADD0A2C0F}"/>
              </a:ext>
            </a:extLst>
          </p:cNvPr>
          <p:cNvPicPr>
            <a:picLocks noChangeAspect="1"/>
          </p:cNvPicPr>
          <p:nvPr/>
        </p:nvPicPr>
        <p:blipFill>
          <a:blip r:embed="rId3"/>
          <a:stretch>
            <a:fillRect/>
          </a:stretch>
        </p:blipFill>
        <p:spPr>
          <a:xfrm>
            <a:off x="0" y="7937"/>
            <a:ext cx="24384000" cy="13716000"/>
          </a:xfrm>
          <a:prstGeom prst="rect">
            <a:avLst/>
          </a:prstGeom>
        </p:spPr>
      </p:pic>
    </p:spTree>
    <p:extLst>
      <p:ext uri="{BB962C8B-B14F-4D97-AF65-F5344CB8AC3E}">
        <p14:creationId xmlns:p14="http://schemas.microsoft.com/office/powerpoint/2010/main" val="80981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BA7751E0-7DDC-41B4-830C-9A53E2FD31B4}"/>
              </a:ext>
            </a:extLst>
          </p:cNvPr>
          <p:cNvPicPr>
            <a:picLocks noChangeAspect="1"/>
          </p:cNvPicPr>
          <p:nvPr/>
        </p:nvPicPr>
        <p:blipFill>
          <a:blip r:embed="rId3"/>
          <a:stretch>
            <a:fillRect/>
          </a:stretch>
        </p:blipFill>
        <p:spPr>
          <a:xfrm>
            <a:off x="13996" y="21932"/>
            <a:ext cx="24370004" cy="13708127"/>
          </a:xfrm>
          <a:prstGeom prst="rect">
            <a:avLst/>
          </a:prstGeom>
        </p:spPr>
      </p:pic>
    </p:spTree>
    <p:extLst>
      <p:ext uri="{BB962C8B-B14F-4D97-AF65-F5344CB8AC3E}">
        <p14:creationId xmlns:p14="http://schemas.microsoft.com/office/powerpoint/2010/main" val="597074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450975" y="816173"/>
            <a:ext cx="2790508"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Open Sans Bold" charset="0"/>
                <a:ea typeface="ＭＳ Ｐゴシック" charset="0"/>
                <a:cs typeface="Open Sans Bold" charset="0"/>
                <a:sym typeface="Open Sans Bold" charset="0"/>
              </a:rPr>
              <a:t>Introduction</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D3CFCA"/>
                </a:solidFill>
                <a:effectLst/>
                <a:uLnTx/>
                <a:uFillTx/>
                <a:latin typeface="Arial" panose="020B0604020202020204" pitchFamily="34" charset="0"/>
                <a:sym typeface="Gill Sans" charset="0"/>
              </a:rPr>
              <a:t> </a:t>
            </a:r>
            <a:r>
              <a:rPr kumimoji="0" lang="en-US" altLang="en-US" sz="1000" b="0" i="0" u="none" strike="noStrike" kern="1200" cap="none" spc="0" normalizeH="0" baseline="0" noProof="0">
                <a:ln>
                  <a:noFill/>
                </a:ln>
                <a:solidFill>
                  <a:srgbClr val="D3CFCA"/>
                </a:solidFill>
                <a:effectLst/>
                <a:uLnTx/>
                <a:uFillTx/>
                <a:latin typeface="Arial" panose="020B0604020202020204" pitchFamily="34" charset="0"/>
                <a:cs typeface="Arial" panose="020B0604020202020204" pitchFamily="34" charset="0"/>
                <a:sym typeface="Gill Sans" charset="0"/>
              </a:rPr>
              <a:t>  </a:t>
            </a:r>
            <a:r>
              <a:rPr kumimoji="0" lang="en-US" altLang="en-US" sz="1900" b="0" i="0" u="none" strike="noStrike" kern="1200" cap="none" spc="0" normalizeH="0" baseline="0" noProof="0">
                <a:ln>
                  <a:noFill/>
                </a:ln>
                <a:solidFill>
                  <a:srgbClr val="D3CFCA"/>
                </a:solidFill>
                <a:effectLst/>
                <a:uLnTx/>
                <a:uFillTx/>
                <a:latin typeface="Arial" panose="020B0604020202020204" pitchFamily="34" charset="0"/>
                <a:cs typeface="Arial" panose="020B0604020202020204" pitchFamily="34" charset="0"/>
                <a:sym typeface="Gill Sans" charset="0"/>
              </a:rPr>
              <a:t>     </a:t>
            </a:r>
            <a:r>
              <a:rPr kumimoji="0" lang="en-US" altLang="en-US" sz="1000" b="0" i="0" u="none" strike="noStrike" kern="1200" cap="none" spc="0" normalizeH="0" baseline="0" noProof="0">
                <a:ln>
                  <a:noFill/>
                </a:ln>
                <a:solidFill>
                  <a:srgbClr val="D3CFCA"/>
                </a:solidFill>
                <a:effectLst/>
                <a:uLnTx/>
                <a:uFillTx/>
                <a:latin typeface="Arial" panose="020B0604020202020204" pitchFamily="34" charset="0"/>
                <a:cs typeface="Arial" panose="020B0604020202020204" pitchFamily="34" charset="0"/>
                <a:sym typeface="Gill Sans" charset="0"/>
              </a:rPr>
              <a:t>,</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sym typeface="Gill Sans" charset="0"/>
              </a:rPr>
              <a:t> </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sym typeface="Gill Sans"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5600" b="0" i="0" u="none" strike="noStrike" kern="1200" cap="none" spc="0" normalizeH="0" baseline="0" noProof="0">
              <a:ln>
                <a:noFill/>
              </a:ln>
              <a:solidFill>
                <a:srgbClr val="000000"/>
              </a:solidFill>
              <a:effectLst/>
              <a:uLnTx/>
              <a:uFillTx/>
              <a:latin typeface="Gill Sans" charset="0"/>
              <a:sym typeface="Gill Sans"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378963-A0B0-48C1-A1DE-027CA1F5AF94}"/>
                  </a:ext>
                </a:extLst>
              </p:cNvPr>
              <p:cNvSpPr txBox="1"/>
              <p:nvPr/>
            </p:nvSpPr>
            <p:spPr>
              <a:xfrm>
                <a:off x="11201400" y="2844281"/>
                <a:ext cx="9706026" cy="210871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pt-BR" sz="4800" b="0" i="1" u="none" strike="noStrike" kern="1200" cap="none" spc="0" normalizeH="0" baseline="0" noProof="0" smtClean="0">
                              <a:ln>
                                <a:noFill/>
                              </a:ln>
                              <a:solidFill>
                                <a:srgbClr val="FFFFFF"/>
                              </a:solidFill>
                              <a:effectLst/>
                              <a:uLnTx/>
                              <a:uFillTx/>
                              <a:latin typeface="Cambria Math" panose="02040503050406030204" pitchFamily="18" charset="0"/>
                              <a:sym typeface="Gill Sans" charset="0"/>
                            </a:rPr>
                          </m:ctrlPr>
                        </m:naryPr>
                        <m:sub>
                          <m:r>
                            <m:rPr>
                              <m:brk m:alnAt="23"/>
                            </m:rPr>
                            <a:rPr kumimoji="0" lang="en-IN" sz="4800" b="0" i="1" u="none" strike="noStrike" kern="1200" cap="none" spc="0" normalizeH="0" baseline="0" noProof="0" smtClean="0">
                              <a:ln>
                                <a:noFill/>
                              </a:ln>
                              <a:solidFill>
                                <a:srgbClr val="FFFFFF"/>
                              </a:solidFill>
                              <a:effectLst/>
                              <a:uLnTx/>
                              <a:uFillTx/>
                              <a:latin typeface="Cambria Math" panose="02040503050406030204" pitchFamily="18" charset="0"/>
                              <a:sym typeface="Gill Sans" charset="0"/>
                            </a:rPr>
                            <m:t>𝑖</m:t>
                          </m:r>
                          <m:r>
                            <a:rPr kumimoji="0" lang="en-IN" sz="4800" b="0" i="1" u="none" strike="noStrike" kern="1200" cap="none" spc="0" normalizeH="0" baseline="0" noProof="0" smtClean="0">
                              <a:ln>
                                <a:noFill/>
                              </a:ln>
                              <a:solidFill>
                                <a:srgbClr val="FFFFFF"/>
                              </a:solidFill>
                              <a:effectLst/>
                              <a:uLnTx/>
                              <a:uFillTx/>
                              <a:latin typeface="Cambria Math" panose="02040503050406030204" pitchFamily="18" charset="0"/>
                              <a:sym typeface="Gill Sans" charset="0"/>
                            </a:rPr>
                            <m:t> </m:t>
                          </m:r>
                          <m:r>
                            <a:rPr kumimoji="0" lang="pt-BR" sz="4800" b="0" i="1" u="none" strike="noStrike" kern="1200" cap="none" spc="0" normalizeH="0" baseline="0" noProof="0" smtClean="0">
                              <a:ln>
                                <a:noFill/>
                              </a:ln>
                              <a:solidFill>
                                <a:srgbClr val="FFFFFF"/>
                              </a:solidFill>
                              <a:effectLst/>
                              <a:uLnTx/>
                              <a:uFillTx/>
                              <a:latin typeface="Cambria Math" panose="02040503050406030204" pitchFamily="18" charset="0"/>
                              <a:sym typeface="Gill Sans" charset="0"/>
                            </a:rPr>
                            <m:t>=</m:t>
                          </m:r>
                          <m:r>
                            <a:rPr kumimoji="0" lang="en-IN" sz="4800" b="0" i="1" u="none" strike="noStrike" kern="1200" cap="none" spc="0" normalizeH="0" baseline="0" noProof="0" smtClean="0">
                              <a:ln>
                                <a:noFill/>
                              </a:ln>
                              <a:solidFill>
                                <a:srgbClr val="FFFFFF"/>
                              </a:solidFill>
                              <a:effectLst/>
                              <a:uLnTx/>
                              <a:uFillTx/>
                              <a:latin typeface="Cambria Math" panose="02040503050406030204" pitchFamily="18" charset="0"/>
                              <a:sym typeface="Gill Sans" charset="0"/>
                            </a:rPr>
                            <m:t>1</m:t>
                          </m:r>
                        </m:sub>
                        <m:sup>
                          <m:r>
                            <a:rPr kumimoji="0" lang="en-IN" sz="4800" b="0" i="1" u="none" strike="noStrike" kern="1200" cap="none" spc="0" normalizeH="0" baseline="0" noProof="0" smtClean="0">
                              <a:ln>
                                <a:noFill/>
                              </a:ln>
                              <a:solidFill>
                                <a:srgbClr val="FFFFFF"/>
                              </a:solidFill>
                              <a:effectLst/>
                              <a:uLnTx/>
                              <a:uFillTx/>
                              <a:latin typeface="Cambria Math" panose="02040503050406030204" pitchFamily="18" charset="0"/>
                              <a:sym typeface="Gill Sans" charset="0"/>
                            </a:rPr>
                            <m:t>𝑛</m:t>
                          </m:r>
                        </m:sup>
                        <m:e>
                          <m:sSup>
                            <m:sSupPr>
                              <m:ctrlPr>
                                <a:rPr kumimoji="0" lang="pt-BR" sz="4800" b="0" i="1" u="none" strike="noStrike" kern="1200" cap="none" spc="0" normalizeH="0" baseline="0" noProof="0">
                                  <a:ln>
                                    <a:noFill/>
                                  </a:ln>
                                  <a:solidFill>
                                    <a:srgbClr val="FFFFFF"/>
                                  </a:solidFill>
                                  <a:effectLst/>
                                  <a:uLnTx/>
                                  <a:uFillTx/>
                                  <a:latin typeface="Cambria Math" panose="02040503050406030204" pitchFamily="18" charset="0"/>
                                  <a:sym typeface="Gill Sans" charset="0"/>
                                </a:rPr>
                              </m:ctrlPr>
                            </m:sSupPr>
                            <m:e>
                              <m:r>
                                <a:rPr kumimoji="0" lang="en-IN" sz="4800" b="0" i="1" u="none" strike="noStrike" kern="1200" cap="none" spc="0" normalizeH="0" baseline="0" noProof="0">
                                  <a:ln>
                                    <a:noFill/>
                                  </a:ln>
                                  <a:solidFill>
                                    <a:srgbClr val="FFFFFF"/>
                                  </a:solidFill>
                                  <a:effectLst/>
                                  <a:uLnTx/>
                                  <a:uFillTx/>
                                  <a:latin typeface="Cambria Math" panose="02040503050406030204" pitchFamily="18" charset="0"/>
                                  <a:sym typeface="Gill Sans" charset="0"/>
                                </a:rPr>
                                <m:t>10</m:t>
                              </m:r>
                            </m:e>
                            <m:sup>
                              <m:r>
                                <a:rPr kumimoji="0" lang="en-IN" sz="4800" b="0" i="1" u="none" strike="noStrike" kern="1200" cap="none" spc="0" normalizeH="0" baseline="0" noProof="0">
                                  <a:ln>
                                    <a:noFill/>
                                  </a:ln>
                                  <a:solidFill>
                                    <a:srgbClr val="FFFFFF"/>
                                  </a:solidFill>
                                  <a:effectLst/>
                                  <a:uLnTx/>
                                  <a:uFillTx/>
                                  <a:latin typeface="Cambria Math" panose="02040503050406030204" pitchFamily="18" charset="0"/>
                                  <a:sym typeface="Gill Sans" charset="0"/>
                                </a:rPr>
                                <m:t>123</m:t>
                              </m:r>
                            </m:sup>
                          </m:sSup>
                        </m:e>
                      </m:nary>
                      <m:r>
                        <a:rPr kumimoji="0" lang="en-IN" sz="4800" b="0" i="1" u="none" strike="noStrike" kern="1200" cap="none" spc="0" normalizeH="0" baseline="0" noProof="0" smtClean="0">
                          <a:ln>
                            <a:noFill/>
                          </a:ln>
                          <a:solidFill>
                            <a:srgbClr val="FFFFFF"/>
                          </a:solidFill>
                          <a:effectLst/>
                          <a:uLnTx/>
                          <a:uFillTx/>
                          <a:latin typeface="Cambria Math" panose="02040503050406030204" pitchFamily="18" charset="0"/>
                          <a:sym typeface="Gill Sans" charset="0"/>
                        </a:rPr>
                        <m:t> </m:t>
                      </m:r>
                      <m:r>
                        <a:rPr kumimoji="0" lang="en-IN" sz="4800" b="0" i="1" u="none" strike="noStrike" kern="1200" cap="none" spc="0" normalizeH="0" baseline="0" noProof="0">
                          <a:ln>
                            <a:noFill/>
                          </a:ln>
                          <a:solidFill>
                            <a:srgbClr val="FFFFFF"/>
                          </a:solidFill>
                          <a:effectLst/>
                          <a:uLnTx/>
                          <a:uFillTx/>
                          <a:latin typeface="Cambria Math" panose="02040503050406030204" pitchFamily="18" charset="0"/>
                          <a:sym typeface="Gill Sans" charset="0"/>
                        </a:rPr>
                        <m:t>≈ </m:t>
                      </m:r>
                    </m:oMath>
                  </m:oMathPara>
                </a14:m>
                <a:endParaRPr kumimoji="0" lang="en-IN" sz="5600" b="0" i="0" u="none" strike="noStrike" kern="1200" cap="none" spc="0" normalizeH="0" baseline="0" noProof="0" dirty="0">
                  <a:ln>
                    <a:noFill/>
                  </a:ln>
                  <a:solidFill>
                    <a:srgbClr val="FFFFFF"/>
                  </a:solidFill>
                  <a:effectLst/>
                  <a:uLnTx/>
                  <a:uFillTx/>
                  <a:latin typeface="Gill Sans" charset="0"/>
                  <a:sym typeface="Gill Sans" charset="0"/>
                </a:endParaRPr>
              </a:p>
            </p:txBody>
          </p:sp>
        </mc:Choice>
        <mc:Fallback xmlns="">
          <p:sp>
            <p:nvSpPr>
              <p:cNvPr id="16" name="TextBox 15">
                <a:extLst>
                  <a:ext uri="{FF2B5EF4-FFF2-40B4-BE49-F238E27FC236}">
                    <a16:creationId xmlns:a16="http://schemas.microsoft.com/office/drawing/2014/main" id="{42378963-A0B0-48C1-A1DE-027CA1F5AF94}"/>
                  </a:ext>
                </a:extLst>
              </p:cNvPr>
              <p:cNvSpPr txBox="1">
                <a:spLocks noRot="1" noChangeAspect="1" noMove="1" noResize="1" noEditPoints="1" noAdjustHandles="1" noChangeArrowheads="1" noChangeShapeType="1" noTextEdit="1"/>
              </p:cNvSpPr>
              <p:nvPr/>
            </p:nvSpPr>
            <p:spPr>
              <a:xfrm>
                <a:off x="11201400" y="2844281"/>
                <a:ext cx="9706026" cy="2108719"/>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10094EE-8554-4F6E-845C-8E849F872256}"/>
                  </a:ext>
                </a:extLst>
              </p:cNvPr>
              <p:cNvSpPr txBox="1"/>
              <p:nvPr/>
            </p:nvSpPr>
            <p:spPr>
              <a:xfrm>
                <a:off x="17783226" y="3013782"/>
                <a:ext cx="1588576" cy="1769715"/>
              </a:xfrm>
              <a:prstGeom prst="rect">
                <a:avLst/>
              </a:prstGeom>
              <a:noFill/>
            </p:spPr>
            <p:txBody>
              <a:bodyPr wrap="non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15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sym typeface="Gill Sans" charset="0"/>
                        </a:rPr>
                        <m:t>∞</m:t>
                      </m:r>
                    </m:oMath>
                  </m:oMathPara>
                </a14:m>
                <a:endParaRPr kumimoji="0" lang="en-IN" sz="11500" b="0" i="0" u="none" strike="noStrike" kern="1200" cap="none" spc="0" normalizeH="0" baseline="0" noProof="0" dirty="0">
                  <a:ln>
                    <a:noFill/>
                  </a:ln>
                  <a:solidFill>
                    <a:srgbClr val="FFFFFF"/>
                  </a:solidFill>
                  <a:effectLst/>
                  <a:uLnTx/>
                  <a:uFillTx/>
                  <a:latin typeface="Gill Sans" charset="0"/>
                  <a:sym typeface="Gill Sans" charset="0"/>
                </a:endParaRPr>
              </a:p>
            </p:txBody>
          </p:sp>
        </mc:Choice>
        <mc:Fallback xmlns="">
          <p:sp>
            <p:nvSpPr>
              <p:cNvPr id="17" name="TextBox 16">
                <a:extLst>
                  <a:ext uri="{FF2B5EF4-FFF2-40B4-BE49-F238E27FC236}">
                    <a16:creationId xmlns:a16="http://schemas.microsoft.com/office/drawing/2014/main" id="{B10094EE-8554-4F6E-845C-8E849F872256}"/>
                  </a:ext>
                </a:extLst>
              </p:cNvPr>
              <p:cNvSpPr txBox="1">
                <a:spLocks noRot="1" noChangeAspect="1" noMove="1" noResize="1" noEditPoints="1" noAdjustHandles="1" noChangeArrowheads="1" noChangeShapeType="1" noTextEdit="1"/>
              </p:cNvSpPr>
              <p:nvPr/>
            </p:nvSpPr>
            <p:spPr>
              <a:xfrm>
                <a:off x="17783226" y="3013782"/>
                <a:ext cx="1588576" cy="1769715"/>
              </a:xfrm>
              <a:prstGeom prst="rect">
                <a:avLst/>
              </a:prstGeom>
              <a:blipFill>
                <a:blip r:embed="rId4"/>
                <a:stretch>
                  <a:fillRect/>
                </a:stretch>
              </a:blipFill>
            </p:spPr>
            <p:txBody>
              <a:bodyPr/>
              <a:lstStyle/>
              <a:p>
                <a:r>
                  <a:rPr lang="en-IN">
                    <a:noFill/>
                  </a:rPr>
                  <a:t> </a:t>
                </a:r>
              </a:p>
            </p:txBody>
          </p:sp>
        </mc:Fallback>
      </mc:AlternateContent>
      <p:sp>
        <p:nvSpPr>
          <p:cNvPr id="18" name="Rectangle 3">
            <a:extLst>
              <a:ext uri="{FF2B5EF4-FFF2-40B4-BE49-F238E27FC236}">
                <a16:creationId xmlns:a16="http://schemas.microsoft.com/office/drawing/2014/main" id="{BC2091F0-1523-472C-AC84-86C54B91C7EF}"/>
              </a:ext>
            </a:extLst>
          </p:cNvPr>
          <p:cNvSpPr>
            <a:spLocks/>
          </p:cNvSpPr>
          <p:nvPr/>
        </p:nvSpPr>
        <p:spPr bwMode="auto">
          <a:xfrm>
            <a:off x="10806604" y="6019800"/>
            <a:ext cx="12876766" cy="43249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6400" b="0" i="0" u="none" strike="noStrike" kern="1200" cap="none" spc="0" normalizeH="0" baseline="0" noProof="0" dirty="0">
                <a:ln>
                  <a:noFill/>
                </a:ln>
                <a:solidFill>
                  <a:srgbClr val="CDCDCD"/>
                </a:solidFill>
                <a:effectLst/>
                <a:uLnTx/>
                <a:uFillTx/>
                <a:latin typeface="Open Sans Light" charset="0"/>
                <a:ea typeface="ＭＳ Ｐゴシック" charset="0"/>
                <a:cs typeface="Open Sans Light" charset="0"/>
                <a:sym typeface="Open Sans Light" charset="0"/>
              </a:rPr>
              <a:t>Chess is a game with infinite possibilities and every game played produces large amounts of data.</a:t>
            </a:r>
            <a:endParaRPr kumimoji="0" lang="en-US" sz="4200" b="0" i="0" u="none" strike="noStrike" kern="1200" cap="none" spc="0" normalizeH="0" baseline="0" noProof="0" dirty="0">
              <a:ln>
                <a:noFill/>
              </a:ln>
              <a:solidFill>
                <a:srgbClr val="CDCDCD"/>
              </a:solidFill>
              <a:effectLst/>
              <a:uLnTx/>
              <a:uFillTx/>
              <a:latin typeface="Open Sans Light Italic" charset="0"/>
              <a:ea typeface="ＭＳ Ｐゴシック" charset="0"/>
              <a:cs typeface="Open Sans Light Italic" charset="0"/>
              <a:sym typeface="Open Sans Light Italic" charset="0"/>
            </a:endParaRPr>
          </a:p>
        </p:txBody>
      </p:sp>
      <p:pic>
        <p:nvPicPr>
          <p:cNvPr id="1026" name="Picture 2">
            <a:extLst>
              <a:ext uri="{FF2B5EF4-FFF2-40B4-BE49-F238E27FC236}">
                <a16:creationId xmlns:a16="http://schemas.microsoft.com/office/drawing/2014/main" id="{0F9A9725-BFAC-45D3-AF30-D4399CD2354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219200" y="3023118"/>
            <a:ext cx="8619539" cy="84830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36463"/>
    </mc:Choice>
    <mc:Fallback xmlns="">
      <p:transition spd="slow" advTm="36463"/>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673EEB32-01B4-42C9-A44F-37870E09E388}"/>
              </a:ext>
            </a:extLst>
          </p:cNvPr>
          <p:cNvPicPr>
            <a:picLocks noChangeAspect="1"/>
          </p:cNvPicPr>
          <p:nvPr/>
        </p:nvPicPr>
        <p:blipFill>
          <a:blip r:embed="rId3"/>
          <a:stretch>
            <a:fillRect/>
          </a:stretch>
        </p:blipFill>
        <p:spPr>
          <a:xfrm>
            <a:off x="-9331" y="7937"/>
            <a:ext cx="24384000" cy="13716000"/>
          </a:xfrm>
          <a:prstGeom prst="rect">
            <a:avLst/>
          </a:prstGeom>
        </p:spPr>
      </p:pic>
    </p:spTree>
    <p:extLst>
      <p:ext uri="{BB962C8B-B14F-4D97-AF65-F5344CB8AC3E}">
        <p14:creationId xmlns:p14="http://schemas.microsoft.com/office/powerpoint/2010/main" val="1959696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9668F602-1F61-426B-BE1F-BD377B5DCBC4}"/>
              </a:ext>
            </a:extLst>
          </p:cNvPr>
          <p:cNvPicPr>
            <a:picLocks noChangeAspect="1"/>
          </p:cNvPicPr>
          <p:nvPr/>
        </p:nvPicPr>
        <p:blipFill>
          <a:blip r:embed="rId3"/>
          <a:stretch>
            <a:fillRect/>
          </a:stretch>
        </p:blipFill>
        <p:spPr>
          <a:xfrm>
            <a:off x="0" y="-1"/>
            <a:ext cx="24383980" cy="13715989"/>
          </a:xfrm>
          <a:prstGeom prst="rect">
            <a:avLst/>
          </a:prstGeom>
        </p:spPr>
      </p:pic>
    </p:spTree>
    <p:extLst>
      <p:ext uri="{BB962C8B-B14F-4D97-AF65-F5344CB8AC3E}">
        <p14:creationId xmlns:p14="http://schemas.microsoft.com/office/powerpoint/2010/main" val="1285124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898A2F50-D035-4E29-B0BF-5BDD52DF91FE}"/>
              </a:ext>
            </a:extLst>
          </p:cNvPr>
          <p:cNvPicPr>
            <a:picLocks noChangeAspect="1"/>
          </p:cNvPicPr>
          <p:nvPr/>
        </p:nvPicPr>
        <p:blipFill>
          <a:blip r:embed="rId3"/>
          <a:stretch>
            <a:fillRect/>
          </a:stretch>
        </p:blipFill>
        <p:spPr>
          <a:xfrm>
            <a:off x="-1" y="7936"/>
            <a:ext cx="24369865" cy="13708049"/>
          </a:xfrm>
          <a:prstGeom prst="rect">
            <a:avLst/>
          </a:prstGeom>
        </p:spPr>
      </p:pic>
    </p:spTree>
    <p:extLst>
      <p:ext uri="{BB962C8B-B14F-4D97-AF65-F5344CB8AC3E}">
        <p14:creationId xmlns:p14="http://schemas.microsoft.com/office/powerpoint/2010/main" val="601031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562734" y="762000"/>
            <a:ext cx="20306666"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800" dirty="0">
                <a:solidFill>
                  <a:srgbClr val="FFFFFF"/>
                </a:solidFill>
                <a:latin typeface="Open Sans Bold" charset="0"/>
                <a:ea typeface="ＭＳ Ｐゴシック" charset="0"/>
                <a:cs typeface="Open Sans Bold" charset="0"/>
                <a:sym typeface="Open Sans Bold" charset="0"/>
              </a:rPr>
              <a:t>Additional Features that could be implemented in future updates.</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TextBox 6">
            <a:extLst>
              <a:ext uri="{FF2B5EF4-FFF2-40B4-BE49-F238E27FC236}">
                <a16:creationId xmlns:a16="http://schemas.microsoft.com/office/drawing/2014/main" id="{9B579B59-E6E8-4432-A21A-FE4104C7D275}"/>
              </a:ext>
            </a:extLst>
          </p:cNvPr>
          <p:cNvSpPr txBox="1"/>
          <p:nvPr/>
        </p:nvSpPr>
        <p:spPr>
          <a:xfrm>
            <a:off x="104774" y="2286000"/>
            <a:ext cx="23517225" cy="10258449"/>
          </a:xfrm>
          <a:prstGeom prst="rect">
            <a:avLst/>
          </a:prstGeom>
          <a:noFill/>
        </p:spPr>
        <p:txBody>
          <a:bodyPr wrap="square" rtlCol="0">
            <a:spAutoFit/>
          </a:bodyPr>
          <a:lstStyle/>
          <a:p>
            <a:pPr marL="2286000" lvl="3" indent="-914400" algn="l">
              <a:lnSpc>
                <a:spcPct val="150000"/>
              </a:lnSpc>
              <a:buAutoNum type="arabicPeriod"/>
            </a:pPr>
            <a:r>
              <a:rPr lang="en-IN" dirty="0">
                <a:solidFill>
                  <a:schemeClr val="bg1"/>
                </a:solidFill>
                <a:latin typeface="Bahnschrift Light" panose="020B0502040204020203" pitchFamily="34" charset="0"/>
              </a:rPr>
              <a:t> </a:t>
            </a:r>
            <a:r>
              <a:rPr lang="en-IN" b="1" u="sng" dirty="0">
                <a:solidFill>
                  <a:schemeClr val="bg1"/>
                </a:solidFill>
                <a:latin typeface="Bahnschrift Light" panose="020B0502040204020203" pitchFamily="34" charset="0"/>
              </a:rPr>
              <a:t>Data Caching</a:t>
            </a:r>
            <a:r>
              <a:rPr lang="en-IN" dirty="0">
                <a:solidFill>
                  <a:schemeClr val="bg1"/>
                </a:solidFill>
                <a:latin typeface="Bahnschrift Light" panose="020B0502040204020203" pitchFamily="34" charset="0"/>
              </a:rPr>
              <a:t> : </a:t>
            </a:r>
            <a:r>
              <a:rPr lang="en-US" dirty="0">
                <a:solidFill>
                  <a:schemeClr val="bg1"/>
                </a:solidFill>
                <a:latin typeface="Bahnschrift Light" panose="020B0502040204020203" pitchFamily="34" charset="0"/>
              </a:rPr>
              <a:t>Instead of making API calls every time, the system can use the downloaded data and just get the newly updated data to speed up processing time.</a:t>
            </a:r>
            <a:endParaRPr lang="en-IN" dirty="0">
              <a:solidFill>
                <a:schemeClr val="bg1"/>
              </a:solidFill>
              <a:latin typeface="Bahnschrift Light" panose="020B0502040204020203" pitchFamily="34" charset="0"/>
            </a:endParaRPr>
          </a:p>
          <a:p>
            <a:pPr marL="2286000" lvl="3" indent="-914400" algn="l">
              <a:lnSpc>
                <a:spcPct val="150000"/>
              </a:lnSpc>
              <a:buAutoNum type="arabicPeriod"/>
            </a:pPr>
            <a:r>
              <a:rPr lang="en-IN" dirty="0">
                <a:solidFill>
                  <a:schemeClr val="bg1"/>
                </a:solidFill>
                <a:latin typeface="Bahnschrift Light" panose="020B0502040204020203" pitchFamily="34" charset="0"/>
              </a:rPr>
              <a:t> </a:t>
            </a:r>
            <a:r>
              <a:rPr lang="en-IN" b="1" u="sng" dirty="0">
                <a:solidFill>
                  <a:schemeClr val="bg1"/>
                </a:solidFill>
                <a:latin typeface="Bahnschrift Light" panose="020B0502040204020203" pitchFamily="34" charset="0"/>
              </a:rPr>
              <a:t>Interactive Chess Board</a:t>
            </a:r>
            <a:r>
              <a:rPr lang="en-IN" dirty="0">
                <a:solidFill>
                  <a:schemeClr val="bg1"/>
                </a:solidFill>
                <a:latin typeface="Bahnschrift Light" panose="020B0502040204020203" pitchFamily="34" charset="0"/>
              </a:rPr>
              <a:t> : Instead of using the Lichess practice chess board to study the positions, an interactive study board could be embedded into the program itself, to save the hassle.</a:t>
            </a:r>
          </a:p>
          <a:p>
            <a:pPr marL="2286000" lvl="3" indent="-914400" algn="l">
              <a:lnSpc>
                <a:spcPct val="150000"/>
              </a:lnSpc>
              <a:buAutoNum type="arabicPeriod"/>
            </a:pPr>
            <a:r>
              <a:rPr lang="en-IN" dirty="0">
                <a:solidFill>
                  <a:schemeClr val="bg1"/>
                </a:solidFill>
                <a:latin typeface="Bahnschrift Light" panose="020B0502040204020203" pitchFamily="34" charset="0"/>
              </a:rPr>
              <a:t> </a:t>
            </a:r>
            <a:r>
              <a:rPr lang="en-IN" b="1" u="sng" dirty="0">
                <a:solidFill>
                  <a:schemeClr val="bg1"/>
                </a:solidFill>
                <a:latin typeface="Bahnschrift Light" panose="020B0502040204020203" pitchFamily="34" charset="0"/>
              </a:rPr>
              <a:t>Adaptive Resizing</a:t>
            </a:r>
            <a:r>
              <a:rPr lang="en-IN" b="1" dirty="0">
                <a:solidFill>
                  <a:schemeClr val="bg1"/>
                </a:solidFill>
                <a:latin typeface="Bahnschrift Light" panose="020B0502040204020203" pitchFamily="34" charset="0"/>
              </a:rPr>
              <a:t> </a:t>
            </a:r>
            <a:r>
              <a:rPr lang="en-IN" dirty="0">
                <a:solidFill>
                  <a:schemeClr val="bg1"/>
                </a:solidFill>
                <a:latin typeface="Bahnschrift Light" panose="020B0502040204020203" pitchFamily="34" charset="0"/>
              </a:rPr>
              <a:t>:  Use relative positioning instead of grid based positioning which adapts, when the window size changes. </a:t>
            </a:r>
          </a:p>
        </p:txBody>
      </p:sp>
    </p:spTree>
    <p:extLst>
      <p:ext uri="{BB962C8B-B14F-4D97-AF65-F5344CB8AC3E}">
        <p14:creationId xmlns:p14="http://schemas.microsoft.com/office/powerpoint/2010/main" val="2925916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9218" name="Rectangle 2"/>
          <p:cNvSpPr>
            <a:spLocks/>
          </p:cNvSpPr>
          <p:nvPr/>
        </p:nvSpPr>
        <p:spPr bwMode="auto">
          <a:xfrm>
            <a:off x="1676400" y="762000"/>
            <a:ext cx="8686800"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rgbClr val="FFFFFF"/>
                </a:solidFill>
                <a:latin typeface="Open Sans Bold" charset="0"/>
                <a:ea typeface="ＭＳ Ｐゴシック" charset="0"/>
                <a:cs typeface="Open Sans Bold" charset="0"/>
                <a:sym typeface="Open Sans Bold" charset="0"/>
              </a:rPr>
              <a:t>Paper Publication Details</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Rectangle 3">
            <a:extLst>
              <a:ext uri="{FF2B5EF4-FFF2-40B4-BE49-F238E27FC236}">
                <a16:creationId xmlns:a16="http://schemas.microsoft.com/office/drawing/2014/main" id="{BC2091F0-1523-472C-AC84-86C54B91C7EF}"/>
              </a:ext>
            </a:extLst>
          </p:cNvPr>
          <p:cNvSpPr>
            <a:spLocks/>
          </p:cNvSpPr>
          <p:nvPr/>
        </p:nvSpPr>
        <p:spPr bwMode="auto">
          <a:xfrm>
            <a:off x="0" y="3429000"/>
            <a:ext cx="24384000" cy="74491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lvl="2">
              <a:lnSpc>
                <a:spcPct val="150000"/>
              </a:lnSpc>
            </a:pPr>
            <a:endParaRPr lang="en-US" sz="5400" dirty="0">
              <a:solidFill>
                <a:srgbClr val="CDCDCD"/>
              </a:solidFill>
              <a:latin typeface="Open Sans Light" charset="0"/>
              <a:ea typeface="ＭＳ Ｐゴシック" charset="0"/>
              <a:cs typeface="Open Sans Light Italic" charset="0"/>
              <a:sym typeface="Open Sans Light" charset="0"/>
            </a:endParaRPr>
          </a:p>
        </p:txBody>
      </p:sp>
      <p:sp>
        <p:nvSpPr>
          <p:cNvPr id="6" name="Rectangle 3">
            <a:extLst>
              <a:ext uri="{FF2B5EF4-FFF2-40B4-BE49-F238E27FC236}">
                <a16:creationId xmlns:a16="http://schemas.microsoft.com/office/drawing/2014/main" id="{24BCA53A-7E94-41F0-9768-D74728EE0378}"/>
              </a:ext>
            </a:extLst>
          </p:cNvPr>
          <p:cNvSpPr>
            <a:spLocks/>
          </p:cNvSpPr>
          <p:nvPr/>
        </p:nvSpPr>
        <p:spPr bwMode="auto">
          <a:xfrm>
            <a:off x="1181100" y="4419600"/>
            <a:ext cx="22021800" cy="43249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lvl="2">
              <a:lnSpc>
                <a:spcPct val="150000"/>
              </a:lnSpc>
            </a:pPr>
            <a:r>
              <a:rPr lang="en-US" sz="5400" dirty="0">
                <a:solidFill>
                  <a:srgbClr val="CDCDCD"/>
                </a:solidFill>
                <a:latin typeface="Open Sans Light" charset="0"/>
                <a:ea typeface="ＭＳ Ｐゴシック" charset="0"/>
                <a:cs typeface="Open Sans Light Italic" charset="0"/>
                <a:sym typeface="Open Sans Light" charset="0"/>
              </a:rPr>
              <a:t>"</a:t>
            </a:r>
            <a:r>
              <a:rPr lang="en-US" sz="5400" dirty="0">
                <a:solidFill>
                  <a:srgbClr val="92D050"/>
                </a:solidFill>
                <a:latin typeface="Open Sans Light" charset="0"/>
                <a:ea typeface="ＭＳ Ｐゴシック" charset="0"/>
                <a:cs typeface="Open Sans Light Italic" charset="0"/>
                <a:sym typeface="Open Sans Light" charset="0"/>
              </a:rPr>
              <a:t>Review on Statistical Analysis of a Chess Player using </a:t>
            </a:r>
          </a:p>
          <a:p>
            <a:pPr lvl="2">
              <a:lnSpc>
                <a:spcPct val="150000"/>
              </a:lnSpc>
            </a:pPr>
            <a:r>
              <a:rPr lang="en-US" sz="5400" dirty="0">
                <a:solidFill>
                  <a:srgbClr val="92D050"/>
                </a:solidFill>
                <a:latin typeface="Open Sans Light" charset="0"/>
                <a:ea typeface="ＭＳ Ｐゴシック" charset="0"/>
                <a:cs typeface="Open Sans Light Italic" charset="0"/>
                <a:sym typeface="Open Sans Light" charset="0"/>
              </a:rPr>
              <a:t>Data Science Pipeline</a:t>
            </a:r>
            <a:r>
              <a:rPr lang="en-US" sz="5400" dirty="0">
                <a:solidFill>
                  <a:srgbClr val="CDCDCD"/>
                </a:solidFill>
                <a:latin typeface="Open Sans Light" charset="0"/>
                <a:ea typeface="ＭＳ Ｐゴシック" charset="0"/>
                <a:cs typeface="Open Sans Light Italic" charset="0"/>
                <a:sym typeface="Open Sans Light" charset="0"/>
              </a:rPr>
              <a:t>" was published in </a:t>
            </a:r>
            <a:r>
              <a:rPr lang="en-US" sz="5400" dirty="0">
                <a:solidFill>
                  <a:srgbClr val="00B0F0"/>
                </a:solidFill>
                <a:latin typeface="Open Sans Light" charset="0"/>
                <a:ea typeface="ＭＳ Ｐゴシック" charset="0"/>
                <a:cs typeface="Open Sans Light Italic" charset="0"/>
                <a:sym typeface="Open Sans Light" charset="0"/>
              </a:rPr>
              <a:t>International Journal of Scientific Research in Engineering and Management</a:t>
            </a:r>
            <a:r>
              <a:rPr lang="en-US" sz="5400" dirty="0">
                <a:solidFill>
                  <a:srgbClr val="CDCDCD"/>
                </a:solidFill>
                <a:latin typeface="Open Sans Light" charset="0"/>
                <a:ea typeface="ＭＳ Ｐゴシック" charset="0"/>
                <a:cs typeface="Open Sans Light Italic" charset="0"/>
                <a:sym typeface="Open Sans Light" charset="0"/>
              </a:rPr>
              <a:t> (</a:t>
            </a:r>
            <a:r>
              <a:rPr lang="en-US" sz="5400" dirty="0">
                <a:solidFill>
                  <a:srgbClr val="00B0F0"/>
                </a:solidFill>
                <a:latin typeface="Open Sans Light" charset="0"/>
                <a:ea typeface="ＭＳ Ｐゴシック" charset="0"/>
                <a:cs typeface="Open Sans Light Italic" charset="0"/>
                <a:sym typeface="Open Sans Light" charset="0"/>
              </a:rPr>
              <a:t>IJSREM</a:t>
            </a:r>
            <a:r>
              <a:rPr lang="en-US" sz="5400" dirty="0">
                <a:solidFill>
                  <a:srgbClr val="CDCDCD"/>
                </a:solidFill>
                <a:latin typeface="Open Sans Light" charset="0"/>
                <a:ea typeface="ＭＳ Ｐゴシック" charset="0"/>
                <a:cs typeface="Open Sans Light Italic" charset="0"/>
                <a:sym typeface="Open Sans Light" charset="0"/>
              </a:rPr>
              <a:t>) Volume 04, Issue 12, December 2020.</a:t>
            </a:r>
          </a:p>
        </p:txBody>
      </p:sp>
    </p:spTree>
    <p:extLst>
      <p:ext uri="{BB962C8B-B14F-4D97-AF65-F5344CB8AC3E}">
        <p14:creationId xmlns:p14="http://schemas.microsoft.com/office/powerpoint/2010/main" val="3391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2">
            <a:extLst>
              <a:ext uri="{FF2B5EF4-FFF2-40B4-BE49-F238E27FC236}">
                <a16:creationId xmlns:a16="http://schemas.microsoft.com/office/drawing/2014/main" id="{EFD437D3-3F76-47FA-9440-8D05DCF8076E}"/>
              </a:ext>
            </a:extLst>
          </p:cNvPr>
          <p:cNvSpPr>
            <a:spLocks/>
          </p:cNvSpPr>
          <p:nvPr/>
        </p:nvSpPr>
        <p:spPr bwMode="auto">
          <a:xfrm>
            <a:off x="1524000" y="447437"/>
            <a:ext cx="8144157"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chemeClr val="bg1">
                    <a:lumMod val="75000"/>
                  </a:schemeClr>
                </a:solidFill>
                <a:latin typeface="Open Sans Bold" charset="0"/>
                <a:ea typeface="ＭＳ Ｐゴシック" charset="0"/>
                <a:cs typeface="Open Sans Bold" charset="0"/>
                <a:sym typeface="Open Sans Bold" charset="0"/>
              </a:rPr>
              <a:t>Literature Review</a:t>
            </a:r>
          </a:p>
        </p:txBody>
      </p:sp>
      <p:sp>
        <p:nvSpPr>
          <p:cNvPr id="5" name="TextBox 4">
            <a:extLst>
              <a:ext uri="{FF2B5EF4-FFF2-40B4-BE49-F238E27FC236}">
                <a16:creationId xmlns:a16="http://schemas.microsoft.com/office/drawing/2014/main" id="{25B8B877-7BAC-4FA6-9E44-91EE59399EA9}"/>
              </a:ext>
            </a:extLst>
          </p:cNvPr>
          <p:cNvSpPr txBox="1"/>
          <p:nvPr/>
        </p:nvSpPr>
        <p:spPr>
          <a:xfrm>
            <a:off x="1066800" y="1571982"/>
            <a:ext cx="24993600" cy="12372618"/>
          </a:xfrm>
          <a:prstGeom prst="rect">
            <a:avLst/>
          </a:prstGeom>
          <a:noFill/>
        </p:spPr>
        <p:txBody>
          <a:bodyPr wrap="square" rtlCol="0">
            <a:spAutoFit/>
          </a:bodyPr>
          <a:lstStyle/>
          <a:p>
            <a:pPr algn="l"/>
            <a:r>
              <a:rPr lang="en-US" sz="3800" dirty="0">
                <a:solidFill>
                  <a:schemeClr val="bg1"/>
                </a:solidFill>
              </a:rPr>
              <a:t>[1]  Decision Trees are a type of Supervised Machine Learning where the data is continuously split according </a:t>
            </a:r>
          </a:p>
          <a:p>
            <a:pPr algn="l"/>
            <a:r>
              <a:rPr lang="en-US" sz="3800" dirty="0">
                <a:solidFill>
                  <a:schemeClr val="bg1"/>
                </a:solidFill>
              </a:rPr>
              <a:t>        to a certain parameter. The tree can be explained by two entities, namely decision nodes and leaves. The </a:t>
            </a:r>
          </a:p>
          <a:p>
            <a:pPr algn="l"/>
            <a:r>
              <a:rPr lang="en-US" sz="3800" dirty="0">
                <a:solidFill>
                  <a:schemeClr val="bg1"/>
                </a:solidFill>
              </a:rPr>
              <a:t>        leaves are the decisions or the final outcomes. And the decision nodes are where the data is split.</a:t>
            </a:r>
          </a:p>
          <a:p>
            <a:pPr algn="l"/>
            <a:endParaRPr lang="en-US" sz="3800" dirty="0">
              <a:solidFill>
                <a:schemeClr val="bg1"/>
              </a:solidFill>
            </a:endParaRPr>
          </a:p>
          <a:p>
            <a:pPr algn="l"/>
            <a:r>
              <a:rPr lang="en-US" sz="3800" dirty="0">
                <a:solidFill>
                  <a:schemeClr val="bg1"/>
                </a:solidFill>
              </a:rPr>
              <a:t>[2]  Decision support systems using Machine Learning can be used in the context of chess endgames for </a:t>
            </a:r>
          </a:p>
          <a:p>
            <a:pPr algn="l"/>
            <a:r>
              <a:rPr lang="en-US" sz="3800" dirty="0">
                <a:solidFill>
                  <a:schemeClr val="bg1"/>
                </a:solidFill>
              </a:rPr>
              <a:t>        move prediction and suggestion. The analysis of order flow provides many challenges that can be </a:t>
            </a:r>
          </a:p>
          <a:p>
            <a:pPr algn="l"/>
            <a:r>
              <a:rPr lang="en-US" sz="3800" dirty="0">
                <a:solidFill>
                  <a:schemeClr val="bg1"/>
                </a:solidFill>
              </a:rPr>
              <a:t>        addressed by Machine Learning (ML) techniques in order to determine the optimal dynamic endgame </a:t>
            </a:r>
          </a:p>
          <a:p>
            <a:pPr algn="l"/>
            <a:r>
              <a:rPr lang="en-US" sz="3800" dirty="0">
                <a:solidFill>
                  <a:schemeClr val="bg1"/>
                </a:solidFill>
              </a:rPr>
              <a:t>        strategy. The model should identify strong predictors that determine a positive/negative outcome.</a:t>
            </a:r>
          </a:p>
          <a:p>
            <a:pPr algn="l"/>
            <a:endParaRPr lang="en-US" sz="3800" dirty="0">
              <a:solidFill>
                <a:schemeClr val="bg1"/>
              </a:solidFill>
            </a:endParaRPr>
          </a:p>
          <a:p>
            <a:pPr algn="l"/>
            <a:r>
              <a:rPr lang="en-US" sz="3800" dirty="0">
                <a:solidFill>
                  <a:schemeClr val="bg1"/>
                </a:solidFill>
              </a:rPr>
              <a:t>[3]   Many real-world datasets are incomplete due to factors such as data collection failures or misalignments </a:t>
            </a:r>
          </a:p>
          <a:p>
            <a:pPr algn="l"/>
            <a:r>
              <a:rPr lang="en-US" sz="3800" dirty="0">
                <a:solidFill>
                  <a:schemeClr val="bg1"/>
                </a:solidFill>
              </a:rPr>
              <a:t>         between fused datasets. Visualizations of incomplete datasets should allow analysts to draw conclusions </a:t>
            </a:r>
          </a:p>
          <a:p>
            <a:pPr algn="l"/>
            <a:r>
              <a:rPr lang="en-US" sz="3800" dirty="0">
                <a:solidFill>
                  <a:schemeClr val="bg1"/>
                </a:solidFill>
              </a:rPr>
              <a:t>         from their data while effectively reasoning about the quality of the data and resulting conclusions.</a:t>
            </a:r>
          </a:p>
          <a:p>
            <a:pPr algn="l"/>
            <a:endParaRPr lang="en-US" sz="3800" dirty="0">
              <a:solidFill>
                <a:schemeClr val="bg1"/>
              </a:solidFill>
            </a:endParaRPr>
          </a:p>
          <a:p>
            <a:pPr algn="l"/>
            <a:r>
              <a:rPr lang="en-US" sz="3800" dirty="0">
                <a:solidFill>
                  <a:schemeClr val="bg1"/>
                </a:solidFill>
              </a:rPr>
              <a:t>[4]   ML’s deep searching enables the depiction of chess positions after more than 10 moves. Therefore it is </a:t>
            </a:r>
          </a:p>
          <a:p>
            <a:pPr algn="l"/>
            <a:r>
              <a:rPr lang="en-US" sz="3800" dirty="0">
                <a:solidFill>
                  <a:schemeClr val="bg1"/>
                </a:solidFill>
              </a:rPr>
              <a:t>        capable of analyzing long-term positional advantages of a game. An intuitive way is to visualize the chess </a:t>
            </a:r>
          </a:p>
          <a:p>
            <a:pPr algn="l"/>
            <a:r>
              <a:rPr lang="en-US" sz="3800" dirty="0">
                <a:solidFill>
                  <a:schemeClr val="bg1"/>
                </a:solidFill>
              </a:rPr>
              <a:t>        decision tree. These readability problems should be well handled in chess visualization.</a:t>
            </a:r>
          </a:p>
          <a:p>
            <a:pPr algn="l"/>
            <a:endParaRPr lang="en-US" sz="3800" dirty="0">
              <a:solidFill>
                <a:schemeClr val="bg1"/>
              </a:solidFill>
            </a:endParaRPr>
          </a:p>
          <a:p>
            <a:pPr algn="l"/>
            <a:r>
              <a:rPr lang="en-US" sz="3800" dirty="0">
                <a:solidFill>
                  <a:schemeClr val="bg1"/>
                </a:solidFill>
              </a:rPr>
              <a:t>[5]   High volumes of data can be easily collected from board games like chess. Embedded in these big data is</a:t>
            </a:r>
          </a:p>
          <a:p>
            <a:pPr algn="l"/>
            <a:r>
              <a:rPr lang="en-US" sz="3800" dirty="0">
                <a:solidFill>
                  <a:schemeClr val="bg1"/>
                </a:solidFill>
              </a:rPr>
              <a:t>        valuable information or knowledge. This calls for machine learning techniques for supporting advanced  </a:t>
            </a:r>
          </a:p>
          <a:p>
            <a:pPr algn="l"/>
            <a:r>
              <a:rPr lang="en-US" sz="3800" dirty="0">
                <a:solidFill>
                  <a:schemeClr val="bg1"/>
                </a:solidFill>
              </a:rPr>
              <a:t>        knowledge discovery from these big heterogeneous data. </a:t>
            </a:r>
          </a:p>
          <a:p>
            <a:pPr algn="l"/>
            <a:endParaRPr lang="en-US" sz="3800" dirty="0">
              <a:solidFill>
                <a:schemeClr val="bg1"/>
              </a:solidFill>
            </a:endParaRPr>
          </a:p>
        </p:txBody>
      </p:sp>
    </p:spTree>
    <p:extLst>
      <p:ext uri="{BB962C8B-B14F-4D97-AF65-F5344CB8AC3E}">
        <p14:creationId xmlns:p14="http://schemas.microsoft.com/office/powerpoint/2010/main" val="4101776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FD437D3-3F76-47FA-9440-8D05DCF8076E}"/>
              </a:ext>
            </a:extLst>
          </p:cNvPr>
          <p:cNvSpPr>
            <a:spLocks/>
          </p:cNvSpPr>
          <p:nvPr/>
        </p:nvSpPr>
        <p:spPr bwMode="auto">
          <a:xfrm>
            <a:off x="1394927" y="838200"/>
            <a:ext cx="8144157"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chemeClr val="bg1">
                    <a:lumMod val="75000"/>
                  </a:schemeClr>
                </a:solidFill>
                <a:latin typeface="Open Sans Bold" charset="0"/>
                <a:ea typeface="ＭＳ Ｐゴシック" charset="0"/>
                <a:cs typeface="Open Sans Bold" charset="0"/>
                <a:sym typeface="Open Sans Bold" charset="0"/>
              </a:rPr>
              <a:t>Literature Review</a:t>
            </a:r>
          </a:p>
        </p:txBody>
      </p:sp>
      <p:graphicFrame>
        <p:nvGraphicFramePr>
          <p:cNvPr id="14" name="Table 13">
            <a:extLst>
              <a:ext uri="{FF2B5EF4-FFF2-40B4-BE49-F238E27FC236}">
                <a16:creationId xmlns:a16="http://schemas.microsoft.com/office/drawing/2014/main" id="{86CCE207-68BB-42F3-99B5-D07C4268F76F}"/>
              </a:ext>
            </a:extLst>
          </p:cNvPr>
          <p:cNvGraphicFramePr>
            <a:graphicFrameLocks noGrp="1"/>
          </p:cNvGraphicFramePr>
          <p:nvPr>
            <p:extLst>
              <p:ext uri="{D42A27DB-BD31-4B8C-83A1-F6EECF244321}">
                <p14:modId xmlns:p14="http://schemas.microsoft.com/office/powerpoint/2010/main" val="4157748888"/>
              </p:ext>
            </p:extLst>
          </p:nvPr>
        </p:nvGraphicFramePr>
        <p:xfrm>
          <a:off x="1394926" y="2077704"/>
          <a:ext cx="21731774" cy="10876296"/>
        </p:xfrm>
        <a:graphic>
          <a:graphicData uri="http://schemas.openxmlformats.org/drawingml/2006/table">
            <a:tbl>
              <a:tblPr/>
              <a:tblGrid>
                <a:gridCol w="10865887">
                  <a:extLst>
                    <a:ext uri="{9D8B030D-6E8A-4147-A177-3AD203B41FA5}">
                      <a16:colId xmlns:a16="http://schemas.microsoft.com/office/drawing/2014/main" val="1134134484"/>
                    </a:ext>
                  </a:extLst>
                </a:gridCol>
                <a:gridCol w="10865887">
                  <a:extLst>
                    <a:ext uri="{9D8B030D-6E8A-4147-A177-3AD203B41FA5}">
                      <a16:colId xmlns:a16="http://schemas.microsoft.com/office/drawing/2014/main" val="123315165"/>
                    </a:ext>
                  </a:extLst>
                </a:gridCol>
              </a:tblGrid>
              <a:tr h="4642152">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[1]  Decision Trees are a type of Supervised Machine Learning where the data is continuously split according to a certain parameter. The tree can be explained by two entities, namely decision nodes and leaves. The  leaves are the decisions or the final outcomes. </a:t>
                      </a:r>
                      <a:endParaRPr lang="en-IN" sz="3800" dirty="0"/>
                    </a:p>
                  </a:txBody>
                  <a:tcPr marL="360000" marR="360000" marT="360000" marB="360000">
                    <a:lnL w="38100" cmpd="sng">
                      <a:solidFill>
                        <a:schemeClr val="bg1">
                          <a:lumMod val="75000"/>
                        </a:schemeClr>
                      </a:solidFill>
                      <a:prstDash val="solid"/>
                    </a:lnL>
                    <a:lnR w="38100" cmpd="sng">
                      <a:solidFill>
                        <a:schemeClr val="bg1">
                          <a:lumMod val="75000"/>
                        </a:schemeClr>
                      </a:solidFill>
                      <a:prstDash val="solid"/>
                    </a:lnR>
                    <a:lnT w="38100" cmpd="sng">
                      <a:solidFill>
                        <a:schemeClr val="bg1">
                          <a:lumMod val="75000"/>
                        </a:schemeClr>
                      </a:solidFill>
                      <a:prstDash val="solid"/>
                    </a:lnT>
                    <a:lnB w="381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[1]  De Cock </a:t>
                      </a:r>
                      <a:r>
                        <a:rPr kumimoji="0" lang="en-US" sz="3800" b="0" i="1" u="none" strike="noStrike" kern="1200" cap="none" spc="0" normalizeH="0" baseline="0" noProof="0" dirty="0">
                          <a:ln>
                            <a:noFill/>
                          </a:ln>
                          <a:solidFill>
                            <a:srgbClr val="FFFFFF"/>
                          </a:solidFill>
                          <a:effectLst/>
                          <a:uLnTx/>
                          <a:uFillTx/>
                          <a:latin typeface="Gill Sans" charset="0"/>
                          <a:sym typeface="Gill Sans" charset="0"/>
                        </a:rPr>
                        <a:t>et al.</a:t>
                      </a: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 “</a:t>
                      </a:r>
                      <a:r>
                        <a:rPr kumimoji="0" lang="en-US" sz="3800" b="0" i="0" u="none" strike="noStrike" kern="1200" cap="none" spc="0" normalizeH="0" baseline="0" noProof="0" dirty="0">
                          <a:ln>
                            <a:noFill/>
                          </a:ln>
                          <a:solidFill>
                            <a:srgbClr val="92D050"/>
                          </a:solidFill>
                          <a:effectLst/>
                          <a:uLnTx/>
                          <a:uFillTx/>
                          <a:latin typeface="Gill Sans" charset="0"/>
                          <a:sym typeface="Gill Sans" charset="0"/>
                        </a:rPr>
                        <a:t>Efficient and Private Scoring of Decision Trees, Support Vector Machines and Logistic Regression Models based on Pre-Computation</a:t>
                      </a: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 , </a:t>
                      </a:r>
                      <a:r>
                        <a:rPr kumimoji="0" lang="en-US" sz="3800" b="0" i="1" u="none" strike="noStrike" kern="1200" cap="none" spc="0" normalizeH="0" baseline="0" noProof="0" dirty="0">
                          <a:ln>
                            <a:noFill/>
                          </a:ln>
                          <a:solidFill>
                            <a:srgbClr val="FFFFFF"/>
                          </a:solidFill>
                          <a:effectLst/>
                          <a:uLnTx/>
                          <a:uFillTx/>
                          <a:latin typeface="Gill Sans" charset="0"/>
                          <a:sym typeface="Gill Sans" charset="0"/>
                        </a:rPr>
                        <a:t>IEEE Transactions on Dependable and Secure Computing ( Volume: 16, Issue: 2, March-April 1 2019 )</a:t>
                      </a:r>
                      <a:endParaRPr kumimoji="0" lang="en-US" sz="3800" b="0" i="0" u="none" strike="noStrike" kern="1200" cap="none" spc="0" normalizeH="0" baseline="0" noProof="0" dirty="0">
                        <a:ln>
                          <a:noFill/>
                        </a:ln>
                        <a:solidFill>
                          <a:srgbClr val="FFFFFF"/>
                        </a:solidFill>
                        <a:effectLst/>
                        <a:uLnTx/>
                        <a:uFillTx/>
                        <a:latin typeface="Gill Sans" charset="0"/>
                        <a:sym typeface="Gill Sans" charset="0"/>
                      </a:endParaRPr>
                    </a:p>
                    <a:p>
                      <a:endParaRPr lang="en-IN" sz="3800" dirty="0"/>
                    </a:p>
                  </a:txBody>
                  <a:tcPr marL="360000" marR="360000" marT="360000" marB="360000">
                    <a:lnL w="38100" cap="flat" cmpd="sng" algn="ctr">
                      <a:solidFill>
                        <a:schemeClr val="bg1">
                          <a:lumMod val="75000"/>
                        </a:schemeClr>
                      </a:solidFill>
                      <a:prstDash val="solid"/>
                      <a:round/>
                      <a:headEnd type="none" w="med" len="med"/>
                      <a:tailEnd type="none" w="med" len="med"/>
                    </a:lnL>
                    <a:lnR w="38100" cmpd="sng">
                      <a:solidFill>
                        <a:schemeClr val="bg1">
                          <a:lumMod val="75000"/>
                        </a:schemeClr>
                      </a:solidFill>
                      <a:prstDash val="solid"/>
                    </a:lnR>
                    <a:lnT w="38100" cmpd="sng">
                      <a:solidFill>
                        <a:schemeClr val="bg1">
                          <a:lumMod val="75000"/>
                        </a:schemeClr>
                      </a:solidFill>
                      <a:prstDash val="solid"/>
                    </a:lnT>
                    <a:lnB w="381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44255914"/>
                  </a:ext>
                </a:extLst>
              </a:tr>
              <a:tr h="6102456">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[2]  Decision support systems using Machine Learning can be used in the context of chess endgames for move prediction and suggestion. The analysis of order flow provides many challenges that can be addressed by Machine Learning (ML) techniques in order to determine the optimal dynamic endgame strategy. The model should identify strong predictors that determine a positive/negative outcome.</a:t>
                      </a:r>
                      <a:endParaRPr lang="en-IN" sz="3800" dirty="0"/>
                    </a:p>
                  </a:txBody>
                  <a:tcPr marL="360000" marR="360000" marT="360000" marB="360000">
                    <a:lnL w="38100" cmpd="sng">
                      <a:solidFill>
                        <a:schemeClr val="bg1">
                          <a:lumMod val="75000"/>
                        </a:schemeClr>
                      </a:solidFill>
                      <a:prstDash val="solid"/>
                    </a:lnL>
                    <a:lnR w="38100" cap="flat" cmpd="sng" algn="ctr">
                      <a:solidFill>
                        <a:schemeClr val="bg1">
                          <a:lumMod val="75000"/>
                        </a:schemeClr>
                      </a:solidFill>
                      <a:prstDash val="solid"/>
                      <a:round/>
                      <a:headEnd type="none" w="med" len="med"/>
                      <a:tailEnd type="none" w="med" len="med"/>
                    </a:lnR>
                    <a:lnT w="38100" cmpd="sng">
                      <a:solidFill>
                        <a:schemeClr val="bg1">
                          <a:lumMod val="75000"/>
                        </a:schemeClr>
                      </a:solidFill>
                      <a:prstDash val="solid"/>
                    </a:lnT>
                    <a:lnB w="381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[2]  Yuri Nieto </a:t>
                      </a:r>
                      <a:r>
                        <a:rPr kumimoji="0" lang="en-US" sz="3800" b="0" i="1" u="none" strike="noStrike" kern="1200" cap="none" spc="0" normalizeH="0" baseline="0" noProof="0" dirty="0">
                          <a:ln>
                            <a:noFill/>
                          </a:ln>
                          <a:solidFill>
                            <a:srgbClr val="FFFFFF"/>
                          </a:solidFill>
                          <a:effectLst/>
                          <a:uLnTx/>
                          <a:uFillTx/>
                          <a:latin typeface="Gill Sans" charset="0"/>
                          <a:sym typeface="Gill Sans" charset="0"/>
                        </a:rPr>
                        <a:t>et al.</a:t>
                      </a: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 “</a:t>
                      </a:r>
                      <a:r>
                        <a:rPr kumimoji="0" lang="en-US" sz="3800" b="0" i="0" u="none" strike="noStrike" kern="1200" cap="none" spc="0" normalizeH="0" baseline="0" noProof="0" dirty="0">
                          <a:ln>
                            <a:noFill/>
                          </a:ln>
                          <a:solidFill>
                            <a:srgbClr val="92D050"/>
                          </a:solidFill>
                          <a:effectLst/>
                          <a:uLnTx/>
                          <a:uFillTx/>
                          <a:latin typeface="Gill Sans" charset="0"/>
                          <a:sym typeface="Gill Sans" charset="0"/>
                        </a:rPr>
                        <a:t>Usage of Machine Learning for Strategic Decision Making at Higher Educational Institutions</a:t>
                      </a: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 , </a:t>
                      </a:r>
                      <a:r>
                        <a:rPr kumimoji="0" lang="en-US" sz="3800" b="0" i="1" u="none" strike="noStrike" kern="1200" cap="none" spc="0" normalizeH="0" baseline="0" noProof="0" dirty="0">
                          <a:ln>
                            <a:noFill/>
                          </a:ln>
                          <a:solidFill>
                            <a:srgbClr val="FFFFFF"/>
                          </a:solidFill>
                          <a:effectLst/>
                          <a:uLnTx/>
                          <a:uFillTx/>
                          <a:latin typeface="Gill Sans" charset="0"/>
                          <a:sym typeface="Gill Sans" charset="0"/>
                        </a:rPr>
                        <a:t>IEEE Access ( Volume: 7 , 27 May 2019 )</a:t>
                      </a:r>
                    </a:p>
                    <a:p>
                      <a:endParaRPr lang="en-IN" sz="3800" dirty="0"/>
                    </a:p>
                  </a:txBody>
                  <a:tcPr marL="360000" marR="360000" marT="360000" marB="360000">
                    <a:lnL w="38100" cap="flat" cmpd="sng" algn="ctr">
                      <a:solidFill>
                        <a:schemeClr val="bg1">
                          <a:lumMod val="75000"/>
                        </a:schemeClr>
                      </a:solidFill>
                      <a:prstDash val="solid"/>
                      <a:round/>
                      <a:headEnd type="none" w="med" len="med"/>
                      <a:tailEnd type="none" w="med" len="med"/>
                    </a:lnL>
                    <a:lnR w="38100" cmpd="sng">
                      <a:solidFill>
                        <a:schemeClr val="bg1">
                          <a:lumMod val="75000"/>
                        </a:schemeClr>
                      </a:solidFill>
                      <a:prstDash val="solid"/>
                    </a:lnR>
                    <a:lnT w="38100" cmpd="sng">
                      <a:solidFill>
                        <a:schemeClr val="bg1">
                          <a:lumMod val="75000"/>
                        </a:schemeClr>
                      </a:solidFill>
                      <a:prstDash val="solid"/>
                    </a:lnT>
                    <a:lnB w="381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0071196"/>
                  </a:ext>
                </a:extLst>
              </a:tr>
            </a:tbl>
          </a:graphicData>
        </a:graphic>
      </p:graphicFrame>
    </p:spTree>
    <p:extLst>
      <p:ext uri="{BB962C8B-B14F-4D97-AF65-F5344CB8AC3E}">
        <p14:creationId xmlns:p14="http://schemas.microsoft.com/office/powerpoint/2010/main" val="232538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FD437D3-3F76-47FA-9440-8D05DCF8076E}"/>
              </a:ext>
            </a:extLst>
          </p:cNvPr>
          <p:cNvSpPr>
            <a:spLocks/>
          </p:cNvSpPr>
          <p:nvPr/>
        </p:nvSpPr>
        <p:spPr bwMode="auto">
          <a:xfrm>
            <a:off x="1394927" y="838200"/>
            <a:ext cx="8144157"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chemeClr val="bg1">
                    <a:lumMod val="75000"/>
                  </a:schemeClr>
                </a:solidFill>
                <a:latin typeface="Open Sans Bold" charset="0"/>
                <a:ea typeface="ＭＳ Ｐゴシック" charset="0"/>
                <a:cs typeface="Open Sans Bold" charset="0"/>
                <a:sym typeface="Open Sans Bold" charset="0"/>
              </a:rPr>
              <a:t>Literature Review</a:t>
            </a:r>
          </a:p>
        </p:txBody>
      </p:sp>
      <p:graphicFrame>
        <p:nvGraphicFramePr>
          <p:cNvPr id="14" name="Table 13">
            <a:extLst>
              <a:ext uri="{FF2B5EF4-FFF2-40B4-BE49-F238E27FC236}">
                <a16:creationId xmlns:a16="http://schemas.microsoft.com/office/drawing/2014/main" id="{86CCE207-68BB-42F3-99B5-D07C4268F76F}"/>
              </a:ext>
            </a:extLst>
          </p:cNvPr>
          <p:cNvGraphicFramePr>
            <a:graphicFrameLocks noGrp="1"/>
          </p:cNvGraphicFramePr>
          <p:nvPr>
            <p:extLst>
              <p:ext uri="{D42A27DB-BD31-4B8C-83A1-F6EECF244321}">
                <p14:modId xmlns:p14="http://schemas.microsoft.com/office/powerpoint/2010/main" val="4224807463"/>
              </p:ext>
            </p:extLst>
          </p:nvPr>
        </p:nvGraphicFramePr>
        <p:xfrm>
          <a:off x="1394926" y="2301544"/>
          <a:ext cx="21731774" cy="10119056"/>
        </p:xfrm>
        <a:graphic>
          <a:graphicData uri="http://schemas.openxmlformats.org/drawingml/2006/table">
            <a:tbl>
              <a:tblPr/>
              <a:tblGrid>
                <a:gridCol w="10865887">
                  <a:extLst>
                    <a:ext uri="{9D8B030D-6E8A-4147-A177-3AD203B41FA5}">
                      <a16:colId xmlns:a16="http://schemas.microsoft.com/office/drawing/2014/main" val="1134134484"/>
                    </a:ext>
                  </a:extLst>
                </a:gridCol>
                <a:gridCol w="10865887">
                  <a:extLst>
                    <a:ext uri="{9D8B030D-6E8A-4147-A177-3AD203B41FA5}">
                      <a16:colId xmlns:a16="http://schemas.microsoft.com/office/drawing/2014/main" val="123315165"/>
                    </a:ext>
                  </a:extLst>
                </a:gridCol>
              </a:tblGrid>
              <a:tr h="476908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[3]   Many real-world datasets are incomplete due to factors such as data collection failures or misalignments between fused datasets. Visualizations of incomplete datasets should allow analysts to draw conclusions from their data while effectively reasoning about the quality of the data and resulting conclusions.</a:t>
                      </a:r>
                    </a:p>
                  </a:txBody>
                  <a:tcPr marL="360000" marR="360000" marT="360000" marB="360000">
                    <a:lnL w="38100" cmpd="sng">
                      <a:solidFill>
                        <a:schemeClr val="bg1">
                          <a:lumMod val="75000"/>
                        </a:schemeClr>
                      </a:solidFill>
                      <a:prstDash val="solid"/>
                    </a:lnL>
                    <a:lnR w="38100" cmpd="sng">
                      <a:solidFill>
                        <a:schemeClr val="bg1">
                          <a:lumMod val="75000"/>
                        </a:schemeClr>
                      </a:solidFill>
                      <a:prstDash val="solid"/>
                    </a:lnR>
                    <a:lnT w="38100" cmpd="sng">
                      <a:solidFill>
                        <a:schemeClr val="bg1">
                          <a:lumMod val="75000"/>
                        </a:schemeClr>
                      </a:solidFill>
                      <a:prstDash val="solid"/>
                    </a:lnT>
                    <a:lnB w="381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[3]  Hayeong Song </a:t>
                      </a:r>
                      <a:r>
                        <a:rPr kumimoji="0" lang="en-US" sz="3800" b="0" i="1" u="none" strike="noStrike" kern="1200" cap="none" spc="0" normalizeH="0" baseline="0" noProof="0" dirty="0">
                          <a:ln>
                            <a:noFill/>
                          </a:ln>
                          <a:solidFill>
                            <a:srgbClr val="FFFFFF"/>
                          </a:solidFill>
                          <a:effectLst/>
                          <a:uLnTx/>
                          <a:uFillTx/>
                          <a:latin typeface="Gill Sans" charset="0"/>
                          <a:sym typeface="Gill Sans" charset="0"/>
                        </a:rPr>
                        <a:t>et al.</a:t>
                      </a: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 “</a:t>
                      </a:r>
                      <a:r>
                        <a:rPr kumimoji="0" lang="en-US" sz="3800" b="0" i="0" u="none" strike="noStrike" kern="1200" cap="none" spc="0" normalizeH="0" baseline="0" noProof="0" dirty="0">
                          <a:ln>
                            <a:noFill/>
                          </a:ln>
                          <a:solidFill>
                            <a:srgbClr val="92D050"/>
                          </a:solidFill>
                          <a:effectLst/>
                          <a:uLnTx/>
                          <a:uFillTx/>
                          <a:latin typeface="Gill Sans" charset="0"/>
                          <a:sym typeface="Gill Sans" charset="0"/>
                        </a:rPr>
                        <a:t>Where's My Data? Evaluating Visualizations with Missing Data</a:t>
                      </a: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 , </a:t>
                      </a:r>
                      <a:r>
                        <a:rPr kumimoji="0" lang="en-US" sz="3800" b="0" i="1" u="none" strike="noStrike" kern="1200" cap="none" spc="0" normalizeH="0" baseline="0" noProof="0" dirty="0">
                          <a:ln>
                            <a:noFill/>
                          </a:ln>
                          <a:solidFill>
                            <a:srgbClr val="FFFFFF"/>
                          </a:solidFill>
                          <a:effectLst/>
                          <a:uLnTx/>
                          <a:uFillTx/>
                          <a:latin typeface="Gill Sans" charset="0"/>
                          <a:sym typeface="Gill Sans" charset="0"/>
                        </a:rPr>
                        <a:t>IEEE Transactions on Visualization and Computer Graphics ( Volume: 25, Issue: 1, Jan. 2019)</a:t>
                      </a:r>
                    </a:p>
                    <a:p>
                      <a:endParaRPr lang="en-IN" sz="3800" dirty="0"/>
                    </a:p>
                  </a:txBody>
                  <a:tcPr marL="360000" marR="360000" marT="360000" marB="360000">
                    <a:lnL w="38100" cap="flat" cmpd="sng" algn="ctr">
                      <a:solidFill>
                        <a:schemeClr val="bg1">
                          <a:lumMod val="75000"/>
                        </a:schemeClr>
                      </a:solidFill>
                      <a:prstDash val="solid"/>
                      <a:round/>
                      <a:headEnd type="none" w="med" len="med"/>
                      <a:tailEnd type="none" w="med" len="med"/>
                    </a:lnL>
                    <a:lnR w="38100" cmpd="sng">
                      <a:solidFill>
                        <a:schemeClr val="bg1">
                          <a:lumMod val="75000"/>
                        </a:schemeClr>
                      </a:solidFill>
                      <a:prstDash val="solid"/>
                    </a:lnR>
                    <a:lnT w="38100" cmpd="sng">
                      <a:solidFill>
                        <a:schemeClr val="bg1">
                          <a:lumMod val="75000"/>
                        </a:schemeClr>
                      </a:solidFill>
                      <a:prstDash val="solid"/>
                    </a:lnT>
                    <a:lnB w="381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44255914"/>
                  </a:ext>
                </a:extLst>
              </a:tr>
              <a:tr h="5345216">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[4]   ML’s deep searching enables the depiction of chess positions after more than 10 moves. Therefore it is capable of analyzing long-term positional advantages of a game. An intuitive way is to visualize the chess decision tree. These readability problems should be well handled in chess visualization.</a:t>
                      </a:r>
                    </a:p>
                  </a:txBody>
                  <a:tcPr marL="360000" marR="360000" marT="360000" marB="360000">
                    <a:lnL w="38100" cmpd="sng">
                      <a:solidFill>
                        <a:schemeClr val="bg1">
                          <a:lumMod val="75000"/>
                        </a:schemeClr>
                      </a:solidFill>
                      <a:prstDash val="solid"/>
                    </a:lnL>
                    <a:lnR w="38100" cap="flat" cmpd="sng" algn="ctr">
                      <a:solidFill>
                        <a:schemeClr val="bg1">
                          <a:lumMod val="75000"/>
                        </a:schemeClr>
                      </a:solidFill>
                      <a:prstDash val="solid"/>
                      <a:round/>
                      <a:headEnd type="none" w="med" len="med"/>
                      <a:tailEnd type="none" w="med" len="med"/>
                    </a:lnR>
                    <a:lnT w="38100" cmpd="sng">
                      <a:solidFill>
                        <a:schemeClr val="bg1">
                          <a:lumMod val="75000"/>
                        </a:schemeClr>
                      </a:solidFill>
                      <a:prstDash val="solid"/>
                    </a:lnT>
                    <a:lnB w="38100" cap="flat" cmpd="sng" algn="ctr">
                      <a:solidFill>
                        <a:schemeClr val="bg1">
                          <a:lumMod val="75000"/>
                        </a:schemeClr>
                      </a:solidFill>
                      <a:prstDash val="solid"/>
                      <a:round/>
                      <a:headEnd type="none" w="med" len="med"/>
                      <a:tailEnd type="none" w="med" len="med"/>
                    </a:lnB>
                  </a:tcPr>
                </a:tc>
                <a:tc>
                  <a:txBody>
                    <a:bodyPr/>
                    <a:lstStyle/>
                    <a:p>
                      <a:pPr algn="l"/>
                      <a:r>
                        <a:rPr lang="en-US" sz="3800" dirty="0">
                          <a:solidFill>
                            <a:schemeClr val="bg1"/>
                          </a:solidFill>
                          <a:latin typeface="Gill Sans"/>
                        </a:rPr>
                        <a:t>[4]  Evanthia Dimara </a:t>
                      </a:r>
                      <a:r>
                        <a:rPr lang="en-US" sz="3800" i="1" dirty="0">
                          <a:solidFill>
                            <a:schemeClr val="bg1"/>
                          </a:solidFill>
                          <a:latin typeface="Gill Sans"/>
                        </a:rPr>
                        <a:t>et al.</a:t>
                      </a:r>
                      <a:r>
                        <a:rPr lang="en-US" sz="3800" dirty="0">
                          <a:solidFill>
                            <a:schemeClr val="bg1"/>
                          </a:solidFill>
                          <a:latin typeface="Gill Sans"/>
                        </a:rPr>
                        <a:t> “</a:t>
                      </a:r>
                      <a:r>
                        <a:rPr lang="en-US" sz="3800" dirty="0">
                          <a:solidFill>
                            <a:srgbClr val="92D050"/>
                          </a:solidFill>
                          <a:latin typeface="Gill Sans"/>
                        </a:rPr>
                        <a:t>What is Interaction for Data Visualization ?</a:t>
                      </a:r>
                      <a:r>
                        <a:rPr lang="en-US" sz="3800" dirty="0">
                          <a:solidFill>
                            <a:schemeClr val="bg1"/>
                          </a:solidFill>
                          <a:latin typeface="Gill Sans"/>
                        </a:rPr>
                        <a:t>” , </a:t>
                      </a:r>
                      <a:r>
                        <a:rPr lang="en-US" sz="3800" i="1" dirty="0">
                          <a:solidFill>
                            <a:schemeClr val="bg1"/>
                          </a:solidFill>
                          <a:latin typeface="Gill Sans"/>
                        </a:rPr>
                        <a:t>IEEE Transactions on Visualization and Computer Graphics ( Volume: 26, Issue: 1, Jan. 2020)</a:t>
                      </a:r>
                    </a:p>
                    <a:p>
                      <a:endParaRPr lang="en-IN" sz="3800" dirty="0"/>
                    </a:p>
                  </a:txBody>
                  <a:tcPr marL="360000" marR="360000" marT="360000" marB="360000">
                    <a:lnL w="38100" cap="flat" cmpd="sng" algn="ctr">
                      <a:solidFill>
                        <a:schemeClr val="bg1">
                          <a:lumMod val="75000"/>
                        </a:schemeClr>
                      </a:solidFill>
                      <a:prstDash val="solid"/>
                      <a:round/>
                      <a:headEnd type="none" w="med" len="med"/>
                      <a:tailEnd type="none" w="med" len="med"/>
                    </a:lnL>
                    <a:lnR w="38100" cmpd="sng">
                      <a:solidFill>
                        <a:schemeClr val="bg1">
                          <a:lumMod val="75000"/>
                        </a:schemeClr>
                      </a:solidFill>
                      <a:prstDash val="solid"/>
                    </a:lnR>
                    <a:lnT w="38100" cmpd="sng">
                      <a:solidFill>
                        <a:schemeClr val="bg1">
                          <a:lumMod val="75000"/>
                        </a:schemeClr>
                      </a:solidFill>
                      <a:prstDash val="solid"/>
                    </a:lnT>
                    <a:lnB w="381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0071196"/>
                  </a:ext>
                </a:extLst>
              </a:tr>
            </a:tbl>
          </a:graphicData>
        </a:graphic>
      </p:graphicFrame>
    </p:spTree>
    <p:extLst>
      <p:ext uri="{BB962C8B-B14F-4D97-AF65-F5344CB8AC3E}">
        <p14:creationId xmlns:p14="http://schemas.microsoft.com/office/powerpoint/2010/main" val="1893572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FD437D3-3F76-47FA-9440-8D05DCF8076E}"/>
              </a:ext>
            </a:extLst>
          </p:cNvPr>
          <p:cNvSpPr>
            <a:spLocks/>
          </p:cNvSpPr>
          <p:nvPr/>
        </p:nvSpPr>
        <p:spPr bwMode="auto">
          <a:xfrm>
            <a:off x="1394927" y="838200"/>
            <a:ext cx="8144157"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400" dirty="0">
                <a:solidFill>
                  <a:schemeClr val="bg1">
                    <a:lumMod val="75000"/>
                  </a:schemeClr>
                </a:solidFill>
                <a:latin typeface="Open Sans Bold" charset="0"/>
                <a:ea typeface="ＭＳ Ｐゴシック" charset="0"/>
                <a:cs typeface="Open Sans Bold" charset="0"/>
                <a:sym typeface="Open Sans Bold" charset="0"/>
              </a:rPr>
              <a:t>Literature Review</a:t>
            </a:r>
          </a:p>
        </p:txBody>
      </p:sp>
      <p:graphicFrame>
        <p:nvGraphicFramePr>
          <p:cNvPr id="14" name="Table 13">
            <a:extLst>
              <a:ext uri="{FF2B5EF4-FFF2-40B4-BE49-F238E27FC236}">
                <a16:creationId xmlns:a16="http://schemas.microsoft.com/office/drawing/2014/main" id="{86CCE207-68BB-42F3-99B5-D07C4268F76F}"/>
              </a:ext>
            </a:extLst>
          </p:cNvPr>
          <p:cNvGraphicFramePr>
            <a:graphicFrameLocks noGrp="1"/>
          </p:cNvGraphicFramePr>
          <p:nvPr>
            <p:extLst>
              <p:ext uri="{D42A27DB-BD31-4B8C-83A1-F6EECF244321}">
                <p14:modId xmlns:p14="http://schemas.microsoft.com/office/powerpoint/2010/main" val="1201161749"/>
              </p:ext>
            </p:extLst>
          </p:nvPr>
        </p:nvGraphicFramePr>
        <p:xfrm>
          <a:off x="1326113" y="4471080"/>
          <a:ext cx="21731774" cy="4769080"/>
        </p:xfrm>
        <a:graphic>
          <a:graphicData uri="http://schemas.openxmlformats.org/drawingml/2006/table">
            <a:tbl>
              <a:tblPr/>
              <a:tblGrid>
                <a:gridCol w="10865887">
                  <a:extLst>
                    <a:ext uri="{9D8B030D-6E8A-4147-A177-3AD203B41FA5}">
                      <a16:colId xmlns:a16="http://schemas.microsoft.com/office/drawing/2014/main" val="1134134484"/>
                    </a:ext>
                  </a:extLst>
                </a:gridCol>
                <a:gridCol w="10865887">
                  <a:extLst>
                    <a:ext uri="{9D8B030D-6E8A-4147-A177-3AD203B41FA5}">
                      <a16:colId xmlns:a16="http://schemas.microsoft.com/office/drawing/2014/main" val="123315165"/>
                    </a:ext>
                  </a:extLst>
                </a:gridCol>
              </a:tblGrid>
              <a:tr h="476908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[5]   High volumes of data can be easily collected from board games like chess. Embedded in these big data is valuable information or knowledge. This calls for machine learning techniques for supporting advanced knowledge discovery from these big heterogeneous data. </a:t>
                      </a:r>
                    </a:p>
                  </a:txBody>
                  <a:tcPr marL="360000" marR="360000" marT="360000" marB="360000">
                    <a:lnL w="38100" cmpd="sng">
                      <a:solidFill>
                        <a:schemeClr val="bg1">
                          <a:lumMod val="75000"/>
                        </a:schemeClr>
                      </a:solidFill>
                      <a:prstDash val="solid"/>
                    </a:lnL>
                    <a:lnR w="38100" cmpd="sng">
                      <a:solidFill>
                        <a:schemeClr val="bg1">
                          <a:lumMod val="75000"/>
                        </a:schemeClr>
                      </a:solidFill>
                      <a:prstDash val="solid"/>
                    </a:lnR>
                    <a:lnT w="38100" cmpd="sng">
                      <a:solidFill>
                        <a:schemeClr val="bg1">
                          <a:lumMod val="75000"/>
                        </a:schemeClr>
                      </a:solidFill>
                      <a:prstDash val="solid"/>
                    </a:lnT>
                    <a:lnB w="381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[5]  Riccardo Rosati et al. “</a:t>
                      </a:r>
                      <a:r>
                        <a:rPr kumimoji="0" lang="en-US" sz="3800" b="0" i="0" u="none" strike="noStrike" kern="1200" cap="none" spc="0" normalizeH="0" baseline="0" noProof="0" dirty="0">
                          <a:ln>
                            <a:noFill/>
                          </a:ln>
                          <a:solidFill>
                            <a:srgbClr val="92D050"/>
                          </a:solidFill>
                          <a:effectLst/>
                          <a:uLnTx/>
                          <a:uFillTx/>
                          <a:latin typeface="Gill Sans" charset="0"/>
                          <a:sym typeface="Gill Sans" charset="0"/>
                        </a:rPr>
                        <a:t>Machine Learning in Capital Markets: Decision Support System for Outcome Analysis</a:t>
                      </a:r>
                      <a:r>
                        <a:rPr kumimoji="0" lang="en-US" sz="3800" b="0" i="0" u="none" strike="noStrike" kern="1200" cap="none" spc="0" normalizeH="0" baseline="0" noProof="0" dirty="0">
                          <a:ln>
                            <a:noFill/>
                          </a:ln>
                          <a:solidFill>
                            <a:srgbClr val="FFFFFF"/>
                          </a:solidFill>
                          <a:effectLst/>
                          <a:uLnTx/>
                          <a:uFillTx/>
                          <a:latin typeface="Gill Sans" charset="0"/>
                          <a:sym typeface="Gill Sans" charset="0"/>
                        </a:rPr>
                        <a:t>” , </a:t>
                      </a:r>
                      <a:r>
                        <a:rPr kumimoji="0" lang="en-US" sz="3800" b="0" i="1" u="none" strike="noStrike" kern="1200" cap="none" spc="0" normalizeH="0" baseline="0" noProof="0" dirty="0">
                          <a:ln>
                            <a:noFill/>
                          </a:ln>
                          <a:solidFill>
                            <a:srgbClr val="FFFFFF"/>
                          </a:solidFill>
                          <a:effectLst/>
                          <a:uLnTx/>
                          <a:uFillTx/>
                          <a:latin typeface="Gill Sans" charset="0"/>
                          <a:sym typeface="Gill Sans" charset="0"/>
                        </a:rPr>
                        <a:t>IEEE Access ( Volume: 8 , 10 June 2020 )</a:t>
                      </a:r>
                      <a:endParaRPr kumimoji="0" lang="en-US" sz="3800" b="0" i="0" u="none" strike="noStrike" kern="1200" cap="none" spc="0" normalizeH="0" baseline="0" noProof="0" dirty="0">
                        <a:ln>
                          <a:noFill/>
                        </a:ln>
                        <a:solidFill>
                          <a:srgbClr val="FFFFFF"/>
                        </a:solidFill>
                        <a:effectLst/>
                        <a:uLnTx/>
                        <a:uFillTx/>
                        <a:latin typeface="Gill Sans" charset="0"/>
                        <a:sym typeface="Gill Sans" charset="0"/>
                      </a:endParaRPr>
                    </a:p>
                    <a:p>
                      <a:endParaRPr lang="en-IN" sz="3800" dirty="0"/>
                    </a:p>
                  </a:txBody>
                  <a:tcPr marL="360000" marR="360000" marT="360000" marB="360000">
                    <a:lnL w="38100" cap="flat" cmpd="sng" algn="ctr">
                      <a:solidFill>
                        <a:schemeClr val="bg1">
                          <a:lumMod val="75000"/>
                        </a:schemeClr>
                      </a:solidFill>
                      <a:prstDash val="solid"/>
                      <a:round/>
                      <a:headEnd type="none" w="med" len="med"/>
                      <a:tailEnd type="none" w="med" len="med"/>
                    </a:lnL>
                    <a:lnR w="38100" cmpd="sng">
                      <a:solidFill>
                        <a:schemeClr val="bg1">
                          <a:lumMod val="75000"/>
                        </a:schemeClr>
                      </a:solidFill>
                      <a:prstDash val="solid"/>
                    </a:lnR>
                    <a:lnT w="38100" cmpd="sng">
                      <a:solidFill>
                        <a:schemeClr val="bg1">
                          <a:lumMod val="75000"/>
                        </a:schemeClr>
                      </a:solidFill>
                      <a:prstDash val="solid"/>
                    </a:lnT>
                    <a:lnB w="381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44255914"/>
                  </a:ext>
                </a:extLst>
              </a:tr>
            </a:tbl>
          </a:graphicData>
        </a:graphic>
      </p:graphicFrame>
    </p:spTree>
    <p:extLst>
      <p:ext uri="{BB962C8B-B14F-4D97-AF65-F5344CB8AC3E}">
        <p14:creationId xmlns:p14="http://schemas.microsoft.com/office/powerpoint/2010/main" val="4786231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2">
            <a:extLst>
              <a:ext uri="{FF2B5EF4-FFF2-40B4-BE49-F238E27FC236}">
                <a16:creationId xmlns:a16="http://schemas.microsoft.com/office/drawing/2014/main" id="{EFD437D3-3F76-47FA-9440-8D05DCF8076E}"/>
              </a:ext>
            </a:extLst>
          </p:cNvPr>
          <p:cNvSpPr>
            <a:spLocks/>
          </p:cNvSpPr>
          <p:nvPr/>
        </p:nvSpPr>
        <p:spPr bwMode="auto">
          <a:xfrm>
            <a:off x="1371600" y="838200"/>
            <a:ext cx="3495957"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chemeClr val="bg1">
                    <a:lumMod val="75000"/>
                  </a:schemeClr>
                </a:solidFill>
                <a:latin typeface="Open Sans Bold" charset="0"/>
                <a:ea typeface="ＭＳ Ｐゴシック" charset="0"/>
                <a:cs typeface="Open Sans Bold" charset="0"/>
                <a:sym typeface="Open Sans Bold" charset="0"/>
              </a:rPr>
              <a:t>IEEE References</a:t>
            </a:r>
          </a:p>
        </p:txBody>
      </p:sp>
      <p:sp>
        <p:nvSpPr>
          <p:cNvPr id="5" name="TextBox 4">
            <a:extLst>
              <a:ext uri="{FF2B5EF4-FFF2-40B4-BE49-F238E27FC236}">
                <a16:creationId xmlns:a16="http://schemas.microsoft.com/office/drawing/2014/main" id="{25B8B877-7BAC-4FA6-9E44-91EE59399EA9}"/>
              </a:ext>
            </a:extLst>
          </p:cNvPr>
          <p:cNvSpPr txBox="1"/>
          <p:nvPr/>
        </p:nvSpPr>
        <p:spPr>
          <a:xfrm>
            <a:off x="762000" y="2250817"/>
            <a:ext cx="22860000" cy="9941183"/>
          </a:xfrm>
          <a:prstGeom prst="rect">
            <a:avLst/>
          </a:prstGeom>
          <a:noFill/>
        </p:spPr>
        <p:txBody>
          <a:bodyPr wrap="square" rtlCol="0">
            <a:spAutoFit/>
          </a:bodyPr>
          <a:lstStyle/>
          <a:p>
            <a:pPr algn="l"/>
            <a:r>
              <a:rPr lang="en-US" sz="4000" dirty="0">
                <a:solidFill>
                  <a:schemeClr val="bg1"/>
                </a:solidFill>
              </a:rPr>
              <a:t>[1]  De Cock </a:t>
            </a:r>
            <a:r>
              <a:rPr lang="en-US" sz="4000" i="1" dirty="0">
                <a:solidFill>
                  <a:schemeClr val="bg1"/>
                </a:solidFill>
              </a:rPr>
              <a:t>et al.</a:t>
            </a:r>
            <a:r>
              <a:rPr lang="en-US" sz="4000" dirty="0">
                <a:solidFill>
                  <a:schemeClr val="bg1"/>
                </a:solidFill>
              </a:rPr>
              <a:t>, “Efficient and Private Scoring of Decision Trees, Support Vector Machines and Logistic </a:t>
            </a:r>
          </a:p>
          <a:p>
            <a:pPr algn="l"/>
            <a:r>
              <a:rPr lang="en-US" sz="4000" dirty="0">
                <a:solidFill>
                  <a:schemeClr val="bg1"/>
                </a:solidFill>
              </a:rPr>
              <a:t>        Regression Models based on Pre-Computation” , </a:t>
            </a:r>
            <a:r>
              <a:rPr lang="en-US" sz="4000" i="1" dirty="0">
                <a:solidFill>
                  <a:schemeClr val="bg1"/>
                </a:solidFill>
              </a:rPr>
              <a:t>IEEE Transactions on Dependable and Secure Computing </a:t>
            </a:r>
          </a:p>
          <a:p>
            <a:pPr algn="l"/>
            <a:r>
              <a:rPr lang="en-US" sz="4000" i="1" dirty="0">
                <a:solidFill>
                  <a:schemeClr val="bg1"/>
                </a:solidFill>
              </a:rPr>
              <a:t>        (Volume: 16, Issue: 2, March-April 1 2019)</a:t>
            </a:r>
            <a:endParaRPr lang="en-US" sz="4000" dirty="0">
              <a:solidFill>
                <a:schemeClr val="bg1"/>
              </a:solidFill>
            </a:endParaRPr>
          </a:p>
          <a:p>
            <a:pPr algn="l"/>
            <a:endParaRPr lang="en-US" sz="4000" dirty="0">
              <a:solidFill>
                <a:schemeClr val="bg1"/>
              </a:solidFill>
            </a:endParaRPr>
          </a:p>
          <a:p>
            <a:pPr algn="l"/>
            <a:r>
              <a:rPr lang="en-US" sz="4000" dirty="0">
                <a:solidFill>
                  <a:schemeClr val="bg1"/>
                </a:solidFill>
              </a:rPr>
              <a:t>[2]  Yuri Nieto </a:t>
            </a:r>
            <a:r>
              <a:rPr lang="en-US" sz="4000" i="1" dirty="0">
                <a:solidFill>
                  <a:schemeClr val="bg1"/>
                </a:solidFill>
              </a:rPr>
              <a:t>et al.</a:t>
            </a:r>
            <a:r>
              <a:rPr lang="en-US" sz="4000" dirty="0">
                <a:solidFill>
                  <a:schemeClr val="bg1"/>
                </a:solidFill>
              </a:rPr>
              <a:t>, “Usage of Machine Learning for Strategic Decision Making at Higher Educational </a:t>
            </a:r>
          </a:p>
          <a:p>
            <a:pPr algn="l"/>
            <a:r>
              <a:rPr lang="en-US" sz="4000" dirty="0">
                <a:solidFill>
                  <a:schemeClr val="bg1"/>
                </a:solidFill>
              </a:rPr>
              <a:t>        Institutions” , </a:t>
            </a:r>
            <a:r>
              <a:rPr lang="en-US" sz="4000" i="1" dirty="0">
                <a:solidFill>
                  <a:schemeClr val="bg1"/>
                </a:solidFill>
              </a:rPr>
              <a:t>IEEE Access ( Volume: 7 , 27 May 2019 )</a:t>
            </a:r>
          </a:p>
          <a:p>
            <a:pPr algn="l"/>
            <a:endParaRPr lang="en-US" sz="4000" dirty="0">
              <a:solidFill>
                <a:schemeClr val="bg1"/>
              </a:solidFill>
            </a:endParaRPr>
          </a:p>
          <a:p>
            <a:pPr algn="l"/>
            <a:r>
              <a:rPr lang="en-US" sz="4000" dirty="0">
                <a:solidFill>
                  <a:schemeClr val="bg1"/>
                </a:solidFill>
              </a:rPr>
              <a:t>[3]  Hayeong Song </a:t>
            </a:r>
            <a:r>
              <a:rPr lang="en-US" sz="4000" i="1" dirty="0">
                <a:solidFill>
                  <a:schemeClr val="bg1"/>
                </a:solidFill>
              </a:rPr>
              <a:t>et al.</a:t>
            </a:r>
            <a:r>
              <a:rPr lang="en-US" sz="4000" dirty="0">
                <a:solidFill>
                  <a:schemeClr val="bg1"/>
                </a:solidFill>
              </a:rPr>
              <a:t>, “Where's My Data? Evaluating Visualizations with Missing Data” , </a:t>
            </a:r>
            <a:r>
              <a:rPr lang="en-US" sz="4000" i="1" dirty="0">
                <a:solidFill>
                  <a:schemeClr val="bg1"/>
                </a:solidFill>
              </a:rPr>
              <a:t>IEEE Transactions </a:t>
            </a:r>
          </a:p>
          <a:p>
            <a:pPr algn="l"/>
            <a:r>
              <a:rPr lang="en-US" sz="4000" i="1" dirty="0">
                <a:solidFill>
                  <a:schemeClr val="bg1"/>
                </a:solidFill>
              </a:rPr>
              <a:t>        on Visualization and Computer Graphics ( Volume: 25, Issue: 1, Jan. 2019)</a:t>
            </a:r>
          </a:p>
          <a:p>
            <a:pPr algn="l"/>
            <a:endParaRPr lang="en-US" sz="4000" dirty="0">
              <a:solidFill>
                <a:schemeClr val="bg1"/>
              </a:solidFill>
            </a:endParaRPr>
          </a:p>
          <a:p>
            <a:pPr algn="l"/>
            <a:r>
              <a:rPr lang="en-US" sz="4000" dirty="0">
                <a:solidFill>
                  <a:schemeClr val="bg1"/>
                </a:solidFill>
              </a:rPr>
              <a:t>[4]  Evanthia Dimara </a:t>
            </a:r>
            <a:r>
              <a:rPr lang="en-US" sz="4000" i="1" dirty="0">
                <a:solidFill>
                  <a:schemeClr val="bg1"/>
                </a:solidFill>
              </a:rPr>
              <a:t>et al.</a:t>
            </a:r>
            <a:r>
              <a:rPr lang="en-US" sz="4000" dirty="0">
                <a:solidFill>
                  <a:schemeClr val="bg1"/>
                </a:solidFill>
              </a:rPr>
              <a:t> “What is Interaction for Data Visualization ?” , </a:t>
            </a:r>
            <a:r>
              <a:rPr lang="en-US" sz="4000" i="1" dirty="0">
                <a:solidFill>
                  <a:schemeClr val="bg1"/>
                </a:solidFill>
              </a:rPr>
              <a:t>IEEE Transactions on Visualization </a:t>
            </a:r>
          </a:p>
          <a:p>
            <a:pPr algn="l"/>
            <a:r>
              <a:rPr lang="en-US" sz="4000" i="1" dirty="0">
                <a:solidFill>
                  <a:schemeClr val="bg1"/>
                </a:solidFill>
              </a:rPr>
              <a:t>        and Computer Graphics ( Volume: 26, Issue: 1, Jan. 2020)</a:t>
            </a:r>
          </a:p>
          <a:p>
            <a:pPr algn="l"/>
            <a:endParaRPr lang="en-US" sz="4000" dirty="0">
              <a:solidFill>
                <a:schemeClr val="bg1"/>
              </a:solidFill>
            </a:endParaRPr>
          </a:p>
          <a:p>
            <a:pPr algn="l"/>
            <a:r>
              <a:rPr lang="en-US" sz="4000" dirty="0">
                <a:solidFill>
                  <a:schemeClr val="bg1"/>
                </a:solidFill>
              </a:rPr>
              <a:t>[5]  Riccardo Rosati et al. “Machine Learning in Capital Markets: Decision Support System for Outcome </a:t>
            </a:r>
          </a:p>
          <a:p>
            <a:pPr algn="l"/>
            <a:r>
              <a:rPr lang="en-US" sz="4000" dirty="0">
                <a:solidFill>
                  <a:schemeClr val="bg1"/>
                </a:solidFill>
              </a:rPr>
              <a:t>        Analysis” , </a:t>
            </a:r>
            <a:r>
              <a:rPr lang="en-US" sz="4000" i="1" dirty="0">
                <a:solidFill>
                  <a:schemeClr val="bg1"/>
                </a:solidFill>
              </a:rPr>
              <a:t>IEEE Access ( Volume: 8 , 10 June 2020 )</a:t>
            </a:r>
            <a:endParaRPr lang="en-US" sz="4000" dirty="0">
              <a:solidFill>
                <a:schemeClr val="bg1"/>
              </a:solidFill>
            </a:endParaRPr>
          </a:p>
          <a:p>
            <a:pPr algn="l"/>
            <a:endParaRPr lang="en-US" sz="4000" dirty="0">
              <a:solidFill>
                <a:schemeClr val="bg1"/>
              </a:solidFill>
            </a:endParaRPr>
          </a:p>
        </p:txBody>
      </p:sp>
    </p:spTree>
    <p:extLst>
      <p:ext uri="{BB962C8B-B14F-4D97-AF65-F5344CB8AC3E}">
        <p14:creationId xmlns:p14="http://schemas.microsoft.com/office/powerpoint/2010/main" val="1443546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p:cNvSpPr>
          <p:nvPr/>
        </p:nvSpPr>
        <p:spPr bwMode="auto">
          <a:xfrm>
            <a:off x="1600200" y="762000"/>
            <a:ext cx="10055226"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800" dirty="0">
                <a:solidFill>
                  <a:srgbClr val="FFFFFF"/>
                </a:solidFill>
                <a:latin typeface="Open Sans Bold" charset="0"/>
                <a:ea typeface="ＭＳ Ｐゴシック" charset="0"/>
                <a:cs typeface="Open Sans Bold" charset="0"/>
                <a:sym typeface="Open Sans Bold" charset="0"/>
              </a:rPr>
              <a:t>Previous System Drawbacks</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E8D7D6E7-3C23-4DBF-9B48-C8C61E219014}"/>
              </a:ext>
            </a:extLst>
          </p:cNvPr>
          <p:cNvPicPr>
            <a:picLocks noChangeAspect="1"/>
          </p:cNvPicPr>
          <p:nvPr/>
        </p:nvPicPr>
        <p:blipFill>
          <a:blip r:embed="rId3"/>
          <a:stretch>
            <a:fillRect/>
          </a:stretch>
        </p:blipFill>
        <p:spPr>
          <a:xfrm>
            <a:off x="13487400" y="339988"/>
            <a:ext cx="10055226" cy="13036024"/>
          </a:xfrm>
          <a:prstGeom prst="rect">
            <a:avLst/>
          </a:prstGeom>
        </p:spPr>
      </p:pic>
      <p:sp>
        <p:nvSpPr>
          <p:cNvPr id="6" name="Rectangle 3">
            <a:extLst>
              <a:ext uri="{FF2B5EF4-FFF2-40B4-BE49-F238E27FC236}">
                <a16:creationId xmlns:a16="http://schemas.microsoft.com/office/drawing/2014/main" id="{682F62BA-6370-42CC-A55B-C9D0D877B04A}"/>
              </a:ext>
            </a:extLst>
          </p:cNvPr>
          <p:cNvSpPr>
            <a:spLocks/>
          </p:cNvSpPr>
          <p:nvPr/>
        </p:nvSpPr>
        <p:spPr bwMode="auto">
          <a:xfrm>
            <a:off x="821054" y="3962400"/>
            <a:ext cx="11538586" cy="43249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nSpc>
                <a:spcPct val="150000"/>
              </a:lnSpc>
            </a:pPr>
            <a:r>
              <a:rPr lang="en-US" sz="5400" dirty="0">
                <a:solidFill>
                  <a:srgbClr val="CDCDCD"/>
                </a:solidFill>
                <a:latin typeface="Open Sans Light" charset="0"/>
                <a:ea typeface="ＭＳ Ｐゴシック" charset="0"/>
                <a:cs typeface="Open Sans Light" charset="0"/>
                <a:sym typeface="Open Sans Light" charset="0"/>
              </a:rPr>
              <a:t>There is no tool available in the market which provides an in-depth </a:t>
            </a:r>
            <a:r>
              <a:rPr lang="en-US" sz="5400" dirty="0">
                <a:solidFill>
                  <a:srgbClr val="CDCDCD"/>
                </a:solidFill>
                <a:latin typeface="Open Sans Light" charset="0"/>
                <a:ea typeface="ＭＳ Ｐゴシック" charset="0"/>
                <a:cs typeface="Open Sans Light Italic" charset="0"/>
                <a:sym typeface="Open Sans Light" charset="0"/>
              </a:rPr>
              <a:t>analysis of a player’s overall games.</a:t>
            </a:r>
            <a:endParaRPr lang="en-US" sz="3600" dirty="0">
              <a:solidFill>
                <a:srgbClr val="CDCDCD"/>
              </a:solidFill>
              <a:latin typeface="Open Sans Light Italic" charset="0"/>
              <a:ea typeface="ＭＳ Ｐゴシック" charset="0"/>
              <a:cs typeface="Open Sans Light Italic" charset="0"/>
              <a:sym typeface="Open Sans Light Italic" charset="0"/>
            </a:endParaRPr>
          </a:p>
        </p:txBody>
      </p:sp>
    </p:spTree>
    <p:extLst>
      <p:ext uri="{BB962C8B-B14F-4D97-AF65-F5344CB8AC3E}">
        <p14:creationId xmlns:p14="http://schemas.microsoft.com/office/powerpoint/2010/main" val="3922708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200" name="Group 8"/>
          <p:cNvGrpSpPr>
            <a:grpSpLocks/>
          </p:cNvGrpSpPr>
          <p:nvPr/>
        </p:nvGrpSpPr>
        <p:grpSpPr bwMode="auto">
          <a:xfrm>
            <a:off x="457" y="2939709"/>
            <a:ext cx="24382820" cy="6890091"/>
            <a:chOff x="921" y="-1001"/>
            <a:chExt cx="10945" cy="2584"/>
          </a:xfrm>
        </p:grpSpPr>
        <p:sp>
          <p:nvSpPr>
            <p:cNvPr id="8194" name="Rectangle 2"/>
            <p:cNvSpPr>
              <a:spLocks/>
            </p:cNvSpPr>
            <p:nvPr/>
          </p:nvSpPr>
          <p:spPr bwMode="auto">
            <a:xfrm>
              <a:off x="921" y="-1001"/>
              <a:ext cx="10945" cy="25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9600" b="0" i="0" u="none" strike="noStrike" kern="1200" cap="none" spc="0" normalizeH="0" baseline="0" noProof="0" dirty="0">
                  <a:ln>
                    <a:noFill/>
                  </a:ln>
                  <a:solidFill>
                    <a:schemeClr val="bg1"/>
                  </a:solidFill>
                  <a:effectLst/>
                  <a:uLnTx/>
                  <a:uFillTx/>
                  <a:latin typeface="Segoe UI" panose="020B0502040204020203" pitchFamily="34" charset="0"/>
                  <a:ea typeface="ＭＳ Ｐゴシック" charset="0"/>
                  <a:cs typeface="Segoe UI" panose="020B0502040204020203" pitchFamily="34" charset="0"/>
                  <a:sym typeface="Open Sans Light" charset="0"/>
                </a:rPr>
                <a:t>Thank You</a:t>
              </a:r>
            </a:p>
          </p:txBody>
        </p:sp>
        <p:pic>
          <p:nvPicPr>
            <p:cNvPr id="8196" name="Picture 4"/>
            <p:cNvPicPr>
              <a:picLocks noChangeAspect="1" noChangeArrowheads="1"/>
            </p:cNvPicPr>
            <p:nvPr/>
          </p:nvPicPr>
          <p:blipFill>
            <a:blip r:embed="rId3"/>
            <a:srcRect/>
            <a:stretch/>
          </p:blipFill>
          <p:spPr bwMode="auto">
            <a:xfrm>
              <a:off x="8583" y="126"/>
              <a:ext cx="653" cy="5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grpSp>
      <p:pic>
        <p:nvPicPr>
          <p:cNvPr id="7" name="Picture 4">
            <a:extLst>
              <a:ext uri="{FF2B5EF4-FFF2-40B4-BE49-F238E27FC236}">
                <a16:creationId xmlns:a16="http://schemas.microsoft.com/office/drawing/2014/main" id="{AE930688-A5E7-4BD2-B1EA-13EBE6783150}"/>
              </a:ext>
            </a:extLst>
          </p:cNvPr>
          <p:cNvPicPr>
            <a:picLocks noChangeAspect="1" noChangeArrowheads="1"/>
          </p:cNvPicPr>
          <p:nvPr/>
        </p:nvPicPr>
        <p:blipFill>
          <a:blip r:embed="rId3"/>
          <a:srcRect/>
          <a:stretch/>
        </p:blipFill>
        <p:spPr bwMode="auto">
          <a:xfrm>
            <a:off x="5859729" y="5943600"/>
            <a:ext cx="1454726" cy="14612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Tree>
    <p:extLst>
      <p:ext uri="{BB962C8B-B14F-4D97-AF65-F5344CB8AC3E}">
        <p14:creationId xmlns:p14="http://schemas.microsoft.com/office/powerpoint/2010/main" val="730181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p:cNvSpPr>
          <p:nvPr/>
        </p:nvSpPr>
        <p:spPr bwMode="auto">
          <a:xfrm>
            <a:off x="1450974" y="900388"/>
            <a:ext cx="4721225"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Motivation</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Rectangle 3">
            <a:extLst>
              <a:ext uri="{FF2B5EF4-FFF2-40B4-BE49-F238E27FC236}">
                <a16:creationId xmlns:a16="http://schemas.microsoft.com/office/drawing/2014/main" id="{BC2091F0-1523-472C-AC84-86C54B91C7EF}"/>
              </a:ext>
            </a:extLst>
          </p:cNvPr>
          <p:cNvSpPr>
            <a:spLocks/>
          </p:cNvSpPr>
          <p:nvPr/>
        </p:nvSpPr>
        <p:spPr bwMode="auto">
          <a:xfrm>
            <a:off x="1181100" y="4267200"/>
            <a:ext cx="22021800" cy="43249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150000"/>
              </a:lnSpc>
            </a:pPr>
            <a:r>
              <a:rPr lang="en-US" sz="5400" dirty="0">
                <a:solidFill>
                  <a:srgbClr val="CDCDCD"/>
                </a:solidFill>
                <a:latin typeface="Open Sans Light" charset="0"/>
                <a:ea typeface="ＭＳ Ｐゴシック" charset="0"/>
                <a:cs typeface="Open Sans Light" charset="0"/>
                <a:sym typeface="Open Sans Light" charset="0"/>
              </a:rPr>
              <a:t>Provide Chess players a tool to improve their chess game with </a:t>
            </a:r>
          </a:p>
          <a:p>
            <a:pPr>
              <a:lnSpc>
                <a:spcPct val="150000"/>
              </a:lnSpc>
            </a:pPr>
            <a:r>
              <a:rPr lang="en-US" sz="5400" dirty="0">
                <a:solidFill>
                  <a:srgbClr val="CDCDCD"/>
                </a:solidFill>
                <a:latin typeface="Open Sans Light" charset="0"/>
                <a:ea typeface="ＭＳ Ｐゴシック" charset="0"/>
                <a:cs typeface="Open Sans Light" charset="0"/>
                <a:sym typeface="Open Sans Light" charset="0"/>
              </a:rPr>
              <a:t>assistance from several Machine Learning and Data Science techniques, by studying their previous games.</a:t>
            </a:r>
            <a:endParaRPr lang="en-US" sz="3600" dirty="0">
              <a:solidFill>
                <a:srgbClr val="CDCDCD"/>
              </a:solidFill>
              <a:latin typeface="Open Sans Light Italic" charset="0"/>
              <a:ea typeface="ＭＳ Ｐゴシック" charset="0"/>
              <a:cs typeface="Open Sans Light Italic" charset="0"/>
              <a:sym typeface="Open Sans Light Italic" charset="0"/>
            </a:endParaRPr>
          </a:p>
        </p:txBody>
      </p:sp>
    </p:spTree>
    <p:extLst>
      <p:ext uri="{BB962C8B-B14F-4D97-AF65-F5344CB8AC3E}">
        <p14:creationId xmlns:p14="http://schemas.microsoft.com/office/powerpoint/2010/main" val="4251730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TextBox 9">
            <a:extLst>
              <a:ext uri="{FF2B5EF4-FFF2-40B4-BE49-F238E27FC236}">
                <a16:creationId xmlns:a16="http://schemas.microsoft.com/office/drawing/2014/main" id="{FFFFCEC8-1181-480A-B6F0-C19667D12AF2}"/>
              </a:ext>
            </a:extLst>
          </p:cNvPr>
          <p:cNvSpPr txBox="1"/>
          <p:nvPr/>
        </p:nvSpPr>
        <p:spPr>
          <a:xfrm>
            <a:off x="2324100" y="2047075"/>
            <a:ext cx="19735800" cy="11592725"/>
          </a:xfrm>
          <a:prstGeom prst="rect">
            <a:avLst/>
          </a:prstGeom>
          <a:noFill/>
        </p:spPr>
        <p:txBody>
          <a:bodyPr wrap="square" rtlCol="0">
            <a:spAutoFit/>
          </a:bodyPr>
          <a:lstStyle/>
          <a:p>
            <a:pPr marL="914400" indent="-914400" algn="l">
              <a:lnSpc>
                <a:spcPct val="150000"/>
              </a:lnSpc>
              <a:buAutoNum type="arabicPeriod"/>
            </a:pPr>
            <a:r>
              <a:rPr lang="en-IN" dirty="0">
                <a:solidFill>
                  <a:schemeClr val="bg1"/>
                </a:solidFill>
              </a:rPr>
              <a:t>  Finding the player’s Strengths and Weaknesses.</a:t>
            </a:r>
          </a:p>
          <a:p>
            <a:pPr marL="914400" indent="-914400" algn="l">
              <a:lnSpc>
                <a:spcPct val="150000"/>
              </a:lnSpc>
              <a:buAutoNum type="arabicPeriod"/>
            </a:pPr>
            <a:r>
              <a:rPr lang="en-IN" dirty="0">
                <a:solidFill>
                  <a:schemeClr val="bg1"/>
                </a:solidFill>
              </a:rPr>
              <a:t>  Detailed analysis of your opponents moves before the match.</a:t>
            </a:r>
          </a:p>
          <a:p>
            <a:pPr algn="l">
              <a:lnSpc>
                <a:spcPct val="150000"/>
              </a:lnSpc>
            </a:pPr>
            <a:r>
              <a:rPr lang="en-IN" dirty="0">
                <a:solidFill>
                  <a:schemeClr val="bg1"/>
                </a:solidFill>
              </a:rPr>
              <a:t>3.    Next move Predictions based on previous games played.</a:t>
            </a:r>
          </a:p>
          <a:p>
            <a:pPr algn="l">
              <a:lnSpc>
                <a:spcPct val="150000"/>
              </a:lnSpc>
            </a:pPr>
            <a:r>
              <a:rPr lang="en-IN" dirty="0">
                <a:solidFill>
                  <a:schemeClr val="bg1"/>
                </a:solidFill>
              </a:rPr>
              <a:t>4.    See the least and most favourite Chess Opening Lines.</a:t>
            </a:r>
          </a:p>
          <a:p>
            <a:pPr algn="l">
              <a:lnSpc>
                <a:spcPct val="150000"/>
              </a:lnSpc>
            </a:pPr>
            <a:r>
              <a:rPr lang="en-IN" dirty="0">
                <a:solidFill>
                  <a:schemeClr val="bg1"/>
                </a:solidFill>
              </a:rPr>
              <a:t>5.    Find which moves attributed to Wins , Losses or Draws.</a:t>
            </a:r>
          </a:p>
          <a:p>
            <a:pPr algn="l">
              <a:lnSpc>
                <a:spcPct val="150000"/>
              </a:lnSpc>
            </a:pPr>
            <a:r>
              <a:rPr lang="en-IN" dirty="0">
                <a:solidFill>
                  <a:schemeClr val="bg1"/>
                </a:solidFill>
              </a:rPr>
              <a:t>6.    Visualising the statistics related to the account in great detail.</a:t>
            </a:r>
          </a:p>
          <a:p>
            <a:pPr marL="914400" indent="-914400" algn="l">
              <a:lnSpc>
                <a:spcPct val="150000"/>
              </a:lnSpc>
              <a:buAutoNum type="arabicPeriod" startAt="7"/>
            </a:pPr>
            <a:r>
              <a:rPr lang="en-IN" dirty="0">
                <a:solidFill>
                  <a:schemeClr val="bg1"/>
                </a:solidFill>
              </a:rPr>
              <a:t>  Help the player improve their endgames.</a:t>
            </a:r>
          </a:p>
          <a:p>
            <a:pPr marL="914400" indent="-914400" algn="l">
              <a:lnSpc>
                <a:spcPct val="150000"/>
              </a:lnSpc>
              <a:buAutoNum type="arabicPeriod" startAt="7"/>
            </a:pPr>
            <a:r>
              <a:rPr lang="en-IN" dirty="0">
                <a:solidFill>
                  <a:schemeClr val="bg1"/>
                </a:solidFill>
              </a:rPr>
              <a:t>  Play a Live game and get the analysis of the game in real-time.</a:t>
            </a:r>
          </a:p>
          <a:p>
            <a:pPr algn="l">
              <a:lnSpc>
                <a:spcPct val="150000"/>
              </a:lnSpc>
            </a:pPr>
            <a:r>
              <a:rPr lang="en-IN" dirty="0">
                <a:solidFill>
                  <a:schemeClr val="bg1"/>
                </a:solidFill>
              </a:rPr>
              <a:t> </a:t>
            </a:r>
          </a:p>
        </p:txBody>
      </p:sp>
      <p:sp>
        <p:nvSpPr>
          <p:cNvPr id="12" name="Rectangle 2">
            <a:extLst>
              <a:ext uri="{FF2B5EF4-FFF2-40B4-BE49-F238E27FC236}">
                <a16:creationId xmlns:a16="http://schemas.microsoft.com/office/drawing/2014/main" id="{3F46F351-6EE7-406D-B040-F8DB563CA5B4}"/>
              </a:ext>
            </a:extLst>
          </p:cNvPr>
          <p:cNvSpPr>
            <a:spLocks/>
          </p:cNvSpPr>
          <p:nvPr/>
        </p:nvSpPr>
        <p:spPr bwMode="auto">
          <a:xfrm>
            <a:off x="1371600" y="873320"/>
            <a:ext cx="7010400"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000" dirty="0">
                <a:solidFill>
                  <a:schemeClr val="bg1">
                    <a:lumMod val="75000"/>
                  </a:schemeClr>
                </a:solidFill>
                <a:latin typeface="Open Sans Bold" charset="0"/>
                <a:ea typeface="ＭＳ Ｐゴシック" charset="0"/>
                <a:cs typeface="Open Sans Bold" charset="0"/>
                <a:sym typeface="Open Sans Bold" charset="0"/>
              </a:rPr>
              <a:t>Objectives</a:t>
            </a:r>
          </a:p>
        </p:txBody>
      </p:sp>
    </p:spTree>
    <p:extLst>
      <p:ext uri="{BB962C8B-B14F-4D97-AF65-F5344CB8AC3E}">
        <p14:creationId xmlns:p14="http://schemas.microsoft.com/office/powerpoint/2010/main" val="60965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450974" y="838200"/>
            <a:ext cx="4721225"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Main Menu</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extBox 8">
            <a:extLst>
              <a:ext uri="{FF2B5EF4-FFF2-40B4-BE49-F238E27FC236}">
                <a16:creationId xmlns:a16="http://schemas.microsoft.com/office/drawing/2014/main" id="{F292D905-C4BA-4306-B582-57385504196C}"/>
              </a:ext>
            </a:extLst>
          </p:cNvPr>
          <p:cNvSpPr txBox="1"/>
          <p:nvPr/>
        </p:nvSpPr>
        <p:spPr>
          <a:xfrm>
            <a:off x="4953000" y="3352800"/>
            <a:ext cx="19735800" cy="5129418"/>
          </a:xfrm>
          <a:prstGeom prst="rect">
            <a:avLst/>
          </a:prstGeom>
          <a:noFill/>
        </p:spPr>
        <p:txBody>
          <a:bodyPr wrap="square" rtlCol="0">
            <a:spAutoFit/>
          </a:bodyPr>
          <a:lstStyle/>
          <a:p>
            <a:pPr marL="914400" indent="-914400" algn="l">
              <a:lnSpc>
                <a:spcPct val="150000"/>
              </a:lnSpc>
              <a:buAutoNum type="arabicPeriod"/>
            </a:pPr>
            <a:r>
              <a:rPr lang="en-IN" dirty="0">
                <a:solidFill>
                  <a:schemeClr val="bg1"/>
                </a:solidFill>
              </a:rPr>
              <a:t>  Player Analysis</a:t>
            </a:r>
          </a:p>
          <a:p>
            <a:pPr marL="914400" indent="-914400" algn="l">
              <a:lnSpc>
                <a:spcPct val="150000"/>
              </a:lnSpc>
              <a:buAutoNum type="arabicPeriod"/>
            </a:pPr>
            <a:r>
              <a:rPr lang="en-IN" dirty="0">
                <a:solidFill>
                  <a:schemeClr val="bg1"/>
                </a:solidFill>
              </a:rPr>
              <a:t>  Opponent Comparison</a:t>
            </a:r>
          </a:p>
          <a:p>
            <a:pPr marL="914400" indent="-914400" algn="l">
              <a:lnSpc>
                <a:spcPct val="150000"/>
              </a:lnSpc>
              <a:buAutoNum type="arabicPeriod"/>
            </a:pPr>
            <a:r>
              <a:rPr lang="en-IN" dirty="0">
                <a:solidFill>
                  <a:schemeClr val="bg1"/>
                </a:solidFill>
              </a:rPr>
              <a:t>  Roll Credits</a:t>
            </a:r>
          </a:p>
          <a:p>
            <a:pPr marL="914400" indent="-914400" algn="l">
              <a:lnSpc>
                <a:spcPct val="150000"/>
              </a:lnSpc>
              <a:buAutoNum type="arabicPeriod"/>
            </a:pPr>
            <a:r>
              <a:rPr lang="en-IN" dirty="0">
                <a:solidFill>
                  <a:schemeClr val="bg1"/>
                </a:solidFill>
              </a:rPr>
              <a:t>  Exit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450974" y="838200"/>
            <a:ext cx="7769226"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Module - 1  :  Player Analysis</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extBox 8">
            <a:extLst>
              <a:ext uri="{FF2B5EF4-FFF2-40B4-BE49-F238E27FC236}">
                <a16:creationId xmlns:a16="http://schemas.microsoft.com/office/drawing/2014/main" id="{F292D905-C4BA-4306-B582-57385504196C}"/>
              </a:ext>
            </a:extLst>
          </p:cNvPr>
          <p:cNvSpPr txBox="1"/>
          <p:nvPr/>
        </p:nvSpPr>
        <p:spPr>
          <a:xfrm>
            <a:off x="0" y="2667000"/>
            <a:ext cx="22402800" cy="8965788"/>
          </a:xfrm>
          <a:prstGeom prst="rect">
            <a:avLst/>
          </a:prstGeom>
          <a:noFill/>
        </p:spPr>
        <p:txBody>
          <a:bodyPr wrap="square" rtlCol="0">
            <a:spAutoFit/>
          </a:bodyPr>
          <a:lstStyle/>
          <a:p>
            <a:pPr lvl="4" algn="l">
              <a:lnSpc>
                <a:spcPct val="150000"/>
              </a:lnSpc>
            </a:pPr>
            <a:r>
              <a:rPr lang="en-IN" u="sng" dirty="0">
                <a:solidFill>
                  <a:schemeClr val="bg1"/>
                </a:solidFill>
                <a:latin typeface="Bahnschrift Light" panose="020B0502040204020203" pitchFamily="34" charset="0"/>
              </a:rPr>
              <a:t>Function</a:t>
            </a:r>
            <a:r>
              <a:rPr lang="en-IN" dirty="0">
                <a:solidFill>
                  <a:schemeClr val="bg1"/>
                </a:solidFill>
                <a:latin typeface="Bahnschrift Light" panose="020B0502040204020203" pitchFamily="34" charset="0"/>
              </a:rPr>
              <a:t> : </a:t>
            </a:r>
          </a:p>
          <a:p>
            <a:pPr lvl="4" algn="l">
              <a:lnSpc>
                <a:spcPct val="150000"/>
              </a:lnSpc>
            </a:pPr>
            <a:r>
              <a:rPr lang="en-IN" dirty="0">
                <a:solidFill>
                  <a:schemeClr val="bg1"/>
                </a:solidFill>
                <a:latin typeface="Bahnschrift Light" panose="020B0502040204020203" pitchFamily="34" charset="0"/>
              </a:rPr>
              <a:t> -  This module provides an in-depth analysis of the player’s statistical data, based on the games that the player has already played.</a:t>
            </a:r>
          </a:p>
          <a:p>
            <a:pPr lvl="4" algn="l">
              <a:lnSpc>
                <a:spcPct val="150000"/>
              </a:lnSpc>
            </a:pPr>
            <a:r>
              <a:rPr lang="en-IN" dirty="0">
                <a:solidFill>
                  <a:schemeClr val="bg1"/>
                </a:solidFill>
                <a:latin typeface="Bahnschrift Light" panose="020B0502040204020203" pitchFamily="34" charset="0"/>
              </a:rPr>
              <a:t> -  It shows rating graphs, most played and least played openings, player strengths and weaknesses and wins, draws and losses while playing as black / white.</a:t>
            </a:r>
          </a:p>
        </p:txBody>
      </p:sp>
    </p:spTree>
    <p:extLst>
      <p:ext uri="{BB962C8B-B14F-4D97-AF65-F5344CB8AC3E}">
        <p14:creationId xmlns:p14="http://schemas.microsoft.com/office/powerpoint/2010/main" val="947969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p:cNvSpPr>
          <p:nvPr/>
        </p:nvSpPr>
        <p:spPr bwMode="auto">
          <a:xfrm>
            <a:off x="1450974" y="838200"/>
            <a:ext cx="7769226"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Module - 1  :  Player Analysis</a:t>
            </a:r>
          </a:p>
        </p:txBody>
      </p:sp>
      <p:sp>
        <p:nvSpPr>
          <p:cNvPr id="3" name="Rectangle 1">
            <a:extLst>
              <a:ext uri="{FF2B5EF4-FFF2-40B4-BE49-F238E27FC236}">
                <a16:creationId xmlns:a16="http://schemas.microsoft.com/office/drawing/2014/main" id="{3DB969AE-4473-4BE7-8982-A32ACAEBCE89}"/>
              </a:ext>
            </a:extLst>
          </p:cNvPr>
          <p:cNvSpPr>
            <a:spLocks noChangeArrowheads="1"/>
          </p:cNvSpPr>
          <p:nvPr/>
        </p:nvSpPr>
        <p:spPr bwMode="auto">
          <a:xfrm>
            <a:off x="0" y="0"/>
            <a:ext cx="2438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3CFCA"/>
                </a:solidFill>
                <a:effectLst/>
                <a:latin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D3CFCA"/>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D3CFCA"/>
                </a:solidFill>
                <a:effectLst/>
                <a:latin typeface="Arial" panose="020B0604020202020204" pitchFamily="34" charset="0"/>
                <a:cs typeface="Arial" panose="020B0604020202020204" pitchFamily="34" charset="0"/>
              </a:rPr>
              <a:t>,</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AutoShape 2" descr="\scriptstyle {\frac {64!}{32!{8!}^{2}{2!}^{6}}}">
            <a:extLst>
              <a:ext uri="{FF2B5EF4-FFF2-40B4-BE49-F238E27FC236}">
                <a16:creationId xmlns:a16="http://schemas.microsoft.com/office/drawing/2014/main" id="{F03AE18F-7BF3-4664-9B4E-7396D06A1F7E}"/>
              </a:ext>
            </a:extLst>
          </p:cNvPr>
          <p:cNvSpPr>
            <a:spLocks noChangeAspect="1" noChangeArrowheads="1"/>
          </p:cNvSpPr>
          <p:nvPr/>
        </p:nvSpPr>
        <p:spPr bwMode="auto">
          <a:xfrm>
            <a:off x="104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extBox 8">
            <a:extLst>
              <a:ext uri="{FF2B5EF4-FFF2-40B4-BE49-F238E27FC236}">
                <a16:creationId xmlns:a16="http://schemas.microsoft.com/office/drawing/2014/main" id="{F292D905-C4BA-4306-B582-57385504196C}"/>
              </a:ext>
            </a:extLst>
          </p:cNvPr>
          <p:cNvSpPr txBox="1"/>
          <p:nvPr/>
        </p:nvSpPr>
        <p:spPr>
          <a:xfrm>
            <a:off x="0" y="2326164"/>
            <a:ext cx="22402800" cy="8104013"/>
          </a:xfrm>
          <a:prstGeom prst="rect">
            <a:avLst/>
          </a:prstGeom>
          <a:noFill/>
        </p:spPr>
        <p:txBody>
          <a:bodyPr wrap="square" rtlCol="0">
            <a:spAutoFit/>
          </a:bodyPr>
          <a:lstStyle/>
          <a:p>
            <a:pPr lvl="4" algn="l">
              <a:lnSpc>
                <a:spcPct val="150000"/>
              </a:lnSpc>
            </a:pPr>
            <a:r>
              <a:rPr lang="en-IN" u="sng" dirty="0">
                <a:solidFill>
                  <a:schemeClr val="bg1"/>
                </a:solidFill>
                <a:latin typeface="Bahnschrift Light" panose="020B0502040204020203" pitchFamily="34" charset="0"/>
              </a:rPr>
              <a:t>Working</a:t>
            </a:r>
            <a:r>
              <a:rPr lang="en-IN" dirty="0">
                <a:solidFill>
                  <a:schemeClr val="bg1"/>
                </a:solidFill>
                <a:latin typeface="Bahnschrift Light" panose="020B0502040204020203" pitchFamily="34" charset="0"/>
              </a:rPr>
              <a:t> :</a:t>
            </a:r>
          </a:p>
          <a:p>
            <a:pPr marL="2286000" lvl="3" indent="-914400" algn="l">
              <a:lnSpc>
                <a:spcPct val="200000"/>
              </a:lnSpc>
              <a:buAutoNum type="arabicPeriod"/>
            </a:pPr>
            <a:r>
              <a:rPr lang="en-IN" dirty="0">
                <a:solidFill>
                  <a:schemeClr val="bg1"/>
                </a:solidFill>
                <a:latin typeface="Bahnschrift Light" panose="020B0502040204020203" pitchFamily="34" charset="0"/>
              </a:rPr>
              <a:t> The user has to input their / opponents ChessDB username.</a:t>
            </a:r>
          </a:p>
          <a:p>
            <a:pPr marL="2286000" lvl="3" indent="-914400" algn="l">
              <a:lnSpc>
                <a:spcPct val="150000"/>
              </a:lnSpc>
              <a:buAutoNum type="arabicPeriod"/>
            </a:pPr>
            <a:r>
              <a:rPr lang="en-IN" dirty="0">
                <a:solidFill>
                  <a:schemeClr val="bg1"/>
                </a:solidFill>
                <a:latin typeface="Bahnschrift Light" panose="020B0502040204020203" pitchFamily="34" charset="0"/>
              </a:rPr>
              <a:t> All of the game data associated with the username is downloaded using API calls.</a:t>
            </a:r>
          </a:p>
          <a:p>
            <a:pPr marL="2286000" lvl="3" indent="-914400" algn="l">
              <a:lnSpc>
                <a:spcPct val="150000"/>
              </a:lnSpc>
              <a:buAutoNum type="arabicPeriod"/>
            </a:pPr>
            <a:r>
              <a:rPr lang="en-IN" dirty="0">
                <a:solidFill>
                  <a:schemeClr val="bg1"/>
                </a:solidFill>
                <a:latin typeface="Bahnschrift Light" panose="020B0502040204020203" pitchFamily="34" charset="0"/>
              </a:rPr>
              <a:t> Unwanted data is filtered out and required data is refined (checking of null values etc.)</a:t>
            </a:r>
          </a:p>
        </p:txBody>
      </p:sp>
    </p:spTree>
    <p:extLst>
      <p:ext uri="{BB962C8B-B14F-4D97-AF65-F5344CB8AC3E}">
        <p14:creationId xmlns:p14="http://schemas.microsoft.com/office/powerpoint/2010/main" val="26578008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themeElements>
    <a:clrScheme name="">
      <a:dk1>
        <a:srgbClr val="000000"/>
      </a:dk1>
      <a:lt1>
        <a:srgbClr val="FFFFFF"/>
      </a:lt1>
      <a:dk2>
        <a:srgbClr val="000000"/>
      </a:dk2>
      <a:lt2>
        <a:srgbClr val="808080"/>
      </a:lt2>
      <a:accent1>
        <a:srgbClr val="1A1A1A"/>
      </a:accent1>
      <a:accent2>
        <a:srgbClr val="333399"/>
      </a:accent2>
      <a:accent3>
        <a:srgbClr val="FFFFFF"/>
      </a:accent3>
      <a:accent4>
        <a:srgbClr val="000000"/>
      </a:accent4>
      <a:accent5>
        <a:srgbClr val="ABABAB"/>
      </a:accent5>
      <a:accent6>
        <a:srgbClr val="2D2D8A"/>
      </a:accent6>
      <a:hlink>
        <a:srgbClr val="009999"/>
      </a:hlink>
      <a:folHlink>
        <a:srgbClr val="99CC00"/>
      </a:folHlink>
    </a:clrScheme>
    <a:fontScheme name="Title">
      <a:majorFont>
        <a:latin typeface="Roboto Regular"/>
        <a:ea typeface="Heiti SC Light"/>
        <a:cs typeface="Heiti SC Light"/>
      </a:majorFont>
      <a:minorFont>
        <a:latin typeface="Roboto Regular"/>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ig screen 02 copy">
  <a:themeElements>
    <a:clrScheme name="">
      <a:dk1>
        <a:srgbClr val="000000"/>
      </a:dk1>
      <a:lt1>
        <a:srgbClr val="FFFFFF"/>
      </a:lt1>
      <a:dk2>
        <a:srgbClr val="000000"/>
      </a:dk2>
      <a:lt2>
        <a:srgbClr val="000000"/>
      </a:lt2>
      <a:accent1>
        <a:srgbClr val="1A1A1A"/>
      </a:accent1>
      <a:accent2>
        <a:srgbClr val="333399"/>
      </a:accent2>
      <a:accent3>
        <a:srgbClr val="FFFFFF"/>
      </a:accent3>
      <a:accent4>
        <a:srgbClr val="000000"/>
      </a:accent4>
      <a:accent5>
        <a:srgbClr val="ABABAB"/>
      </a:accent5>
      <a:accent6>
        <a:srgbClr val="2D2D8A"/>
      </a:accent6>
      <a:hlink>
        <a:srgbClr val="009999"/>
      </a:hlink>
      <a:folHlink>
        <a:srgbClr val="99CC00"/>
      </a:folHlink>
    </a:clrScheme>
    <a:fontScheme name="big screen 02 copy">
      <a:majorFont>
        <a:latin typeface="Roboto Regular"/>
        <a:ea typeface="Heiti SC Light"/>
        <a:cs typeface="Heiti SC Light"/>
      </a:majorFont>
      <a:minorFont>
        <a:latin typeface="Roboto Regular"/>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big screen 02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15607</TotalTime>
  <Pages>0</Pages>
  <Words>1923</Words>
  <Characters>0</Characters>
  <Application>Microsoft Office PowerPoint</Application>
  <PresentationFormat>Custom</PresentationFormat>
  <Lines>0</Lines>
  <Paragraphs>232</Paragraphs>
  <Slides>40</Slides>
  <Notes>37</Notes>
  <HiddenSlides>5</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Arial</vt:lpstr>
      <vt:lpstr>Bahnschrift Light</vt:lpstr>
      <vt:lpstr>Calibri</vt:lpstr>
      <vt:lpstr>Cambria Math</vt:lpstr>
      <vt:lpstr>Gill Sans</vt:lpstr>
      <vt:lpstr>Open Sans Bold</vt:lpstr>
      <vt:lpstr>Open Sans Light</vt:lpstr>
      <vt:lpstr>Open Sans Light Italic</vt:lpstr>
      <vt:lpstr>Roboto Regular</vt:lpstr>
      <vt:lpstr>Segoe UI</vt:lpstr>
      <vt:lpstr>Title</vt:lpstr>
      <vt:lpstr>big screen 02 copy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Yogen Ghodke</dc:creator>
  <cp:keywords/>
  <dc:description/>
  <cp:lastModifiedBy>Yogen Ghodke</cp:lastModifiedBy>
  <cp:revision>450</cp:revision>
  <dcterms:modified xsi:type="dcterms:W3CDTF">2021-12-14T19:17:06Z</dcterms:modified>
</cp:coreProperties>
</file>